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64" r:id="rId4"/>
    <p:sldId id="266" r:id="rId5"/>
    <p:sldId id="265" r:id="rId6"/>
    <p:sldId id="261" r:id="rId7"/>
    <p:sldId id="267" r:id="rId8"/>
    <p:sldId id="273" r:id="rId9"/>
    <p:sldId id="274" r:id="rId10"/>
    <p:sldId id="275" r:id="rId11"/>
    <p:sldId id="278" r:id="rId12"/>
    <p:sldId id="279" r:id="rId13"/>
    <p:sldId id="277" r:id="rId14"/>
    <p:sldId id="276" r:id="rId15"/>
    <p:sldId id="281" r:id="rId16"/>
    <p:sldId id="280" r:id="rId17"/>
    <p:sldId id="263" r:id="rId18"/>
    <p:sldId id="270" r:id="rId19"/>
    <p:sldId id="271" r:id="rId20"/>
    <p:sldId id="272" r:id="rId21"/>
    <p:sldId id="269" r:id="rId22"/>
    <p:sldId id="283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CEAB3-FE33-4C55-B6B9-4A0EE3C22D94}" v="51" dt="2021-12-07T20:02:14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ine  Egan" userId="3ed2aefb-244f-4431-a9a1-7613a80ad3f7" providerId="ADAL" clId="{42CCEAB3-FE33-4C55-B6B9-4A0EE3C22D94}"/>
    <pc:docChg chg="undo custSel addSld delSld modSld">
      <pc:chgData name="Elaine  Egan" userId="3ed2aefb-244f-4431-a9a1-7613a80ad3f7" providerId="ADAL" clId="{42CCEAB3-FE33-4C55-B6B9-4A0EE3C22D94}" dt="2021-12-07T20:35:29.672" v="14135" actId="403"/>
      <pc:docMkLst>
        <pc:docMk/>
      </pc:docMkLst>
      <pc:sldChg chg="addSp delSp modSp mod">
        <pc:chgData name="Elaine  Egan" userId="3ed2aefb-244f-4431-a9a1-7613a80ad3f7" providerId="ADAL" clId="{42CCEAB3-FE33-4C55-B6B9-4A0EE3C22D94}" dt="2021-12-07T20:22:34.067" v="14122" actId="14100"/>
        <pc:sldMkLst>
          <pc:docMk/>
          <pc:sldMk cId="4043737824" sldId="257"/>
        </pc:sldMkLst>
        <pc:spChg chg="mod">
          <ac:chgData name="Elaine  Egan" userId="3ed2aefb-244f-4431-a9a1-7613a80ad3f7" providerId="ADAL" clId="{42CCEAB3-FE33-4C55-B6B9-4A0EE3C22D94}" dt="2021-12-01T19:43:23.698" v="936" actId="1076"/>
          <ac:spMkLst>
            <pc:docMk/>
            <pc:sldMk cId="4043737824" sldId="257"/>
            <ac:spMk id="2" creationId="{78FD68DA-43BA-4508-8DE2-BA9BB7B2FA5B}"/>
          </ac:spMkLst>
        </pc:spChg>
        <pc:spChg chg="del mod">
          <ac:chgData name="Elaine  Egan" userId="3ed2aefb-244f-4431-a9a1-7613a80ad3f7" providerId="ADAL" clId="{42CCEAB3-FE33-4C55-B6B9-4A0EE3C22D94}" dt="2021-12-01T19:43:04.173" v="929"/>
          <ac:spMkLst>
            <pc:docMk/>
            <pc:sldMk cId="4043737824" sldId="257"/>
            <ac:spMk id="3" creationId="{A8E9CFF2-3777-4FF4-A759-8491175B0B7C}"/>
          </ac:spMkLst>
        </pc:spChg>
        <pc:spChg chg="add mod">
          <ac:chgData name="Elaine  Egan" userId="3ed2aefb-244f-4431-a9a1-7613a80ad3f7" providerId="ADAL" clId="{42CCEAB3-FE33-4C55-B6B9-4A0EE3C22D94}" dt="2021-12-07T20:21:53.039" v="14118" actId="208"/>
          <ac:spMkLst>
            <pc:docMk/>
            <pc:sldMk cId="4043737824" sldId="257"/>
            <ac:spMk id="3" creationId="{CB661F17-9174-4285-ADEF-AB401DF83E04}"/>
          </ac:spMkLst>
        </pc:spChg>
        <pc:spChg chg="add mod">
          <ac:chgData name="Elaine  Egan" userId="3ed2aefb-244f-4431-a9a1-7613a80ad3f7" providerId="ADAL" clId="{42CCEAB3-FE33-4C55-B6B9-4A0EE3C22D94}" dt="2021-12-07T20:22:01.194" v="14120" actId="27636"/>
          <ac:spMkLst>
            <pc:docMk/>
            <pc:sldMk cId="4043737824" sldId="257"/>
            <ac:spMk id="7" creationId="{B9C6597A-95CA-4E98-8D0C-31FB669A03ED}"/>
          </ac:spMkLst>
        </pc:spChg>
        <pc:picChg chg="mod">
          <ac:chgData name="Elaine  Egan" userId="3ed2aefb-244f-4431-a9a1-7613a80ad3f7" providerId="ADAL" clId="{42CCEAB3-FE33-4C55-B6B9-4A0EE3C22D94}" dt="2021-12-07T20:22:34.067" v="14122" actId="14100"/>
          <ac:picMkLst>
            <pc:docMk/>
            <pc:sldMk cId="4043737824" sldId="257"/>
            <ac:picMk id="5" creationId="{282CF6DD-7FE8-4063-9551-1B7BBCE92ABE}"/>
          </ac:picMkLst>
        </pc:picChg>
        <pc:picChg chg="add mod">
          <ac:chgData name="Elaine  Egan" userId="3ed2aefb-244f-4431-a9a1-7613a80ad3f7" providerId="ADAL" clId="{42CCEAB3-FE33-4C55-B6B9-4A0EE3C22D94}" dt="2021-12-07T20:21:15.273" v="14114" actId="1076"/>
          <ac:picMkLst>
            <pc:docMk/>
            <pc:sldMk cId="4043737824" sldId="257"/>
            <ac:picMk id="6" creationId="{E4B39137-D777-4FE4-BDCC-B341CE30D23F}"/>
          </ac:picMkLst>
        </pc:picChg>
        <pc:picChg chg="add mod">
          <ac:chgData name="Elaine  Egan" userId="3ed2aefb-244f-4431-a9a1-7613a80ad3f7" providerId="ADAL" clId="{42CCEAB3-FE33-4C55-B6B9-4A0EE3C22D94}" dt="2021-12-07T20:21:19.914" v="14115" actId="1076"/>
          <ac:picMkLst>
            <pc:docMk/>
            <pc:sldMk cId="4043737824" sldId="257"/>
            <ac:picMk id="9" creationId="{3A46D1B9-88C0-4AFD-9CDD-6FE1AA33977F}"/>
          </ac:picMkLst>
        </pc:picChg>
      </pc:sldChg>
      <pc:sldChg chg="addSp delSp modSp mod">
        <pc:chgData name="Elaine  Egan" userId="3ed2aefb-244f-4431-a9a1-7613a80ad3f7" providerId="ADAL" clId="{42CCEAB3-FE33-4C55-B6B9-4A0EE3C22D94}" dt="2021-12-07T18:25:47.148" v="13711" actId="20577"/>
        <pc:sldMkLst>
          <pc:docMk/>
          <pc:sldMk cId="191714609" sldId="258"/>
        </pc:sldMkLst>
        <pc:spChg chg="mod">
          <ac:chgData name="Elaine  Egan" userId="3ed2aefb-244f-4431-a9a1-7613a80ad3f7" providerId="ADAL" clId="{42CCEAB3-FE33-4C55-B6B9-4A0EE3C22D94}" dt="2021-12-07T18:25:47.148" v="13711" actId="20577"/>
          <ac:spMkLst>
            <pc:docMk/>
            <pc:sldMk cId="191714609" sldId="258"/>
            <ac:spMk id="2" creationId="{9AB2EA78-AEB3-469B-9025-3B17201A457B}"/>
          </ac:spMkLst>
        </pc:spChg>
        <pc:spChg chg="del mod">
          <ac:chgData name="Elaine  Egan" userId="3ed2aefb-244f-4431-a9a1-7613a80ad3f7" providerId="ADAL" clId="{42CCEAB3-FE33-4C55-B6B9-4A0EE3C22D94}" dt="2021-12-01T19:43:00.022" v="928" actId="21"/>
          <ac:spMkLst>
            <pc:docMk/>
            <pc:sldMk cId="191714609" sldId="258"/>
            <ac:spMk id="3" creationId="{255E1F2F-E259-4EA8-9FFD-3A10AF541859}"/>
          </ac:spMkLst>
        </pc:spChg>
        <pc:spChg chg="add del mod">
          <ac:chgData name="Elaine  Egan" userId="3ed2aefb-244f-4431-a9a1-7613a80ad3f7" providerId="ADAL" clId="{42CCEAB3-FE33-4C55-B6B9-4A0EE3C22D94}" dt="2021-12-01T19:43:44.925" v="941" actId="478"/>
          <ac:spMkLst>
            <pc:docMk/>
            <pc:sldMk cId="191714609" sldId="258"/>
            <ac:spMk id="5" creationId="{29F2C14B-9594-4899-84A2-A063B23430CE}"/>
          </ac:spMkLst>
        </pc:spChg>
      </pc:sldChg>
      <pc:sldChg chg="modSp del mod">
        <pc:chgData name="Elaine  Egan" userId="3ed2aefb-244f-4431-a9a1-7613a80ad3f7" providerId="ADAL" clId="{42CCEAB3-FE33-4C55-B6B9-4A0EE3C22D94}" dt="2021-12-07T15:00:12.611" v="8182" actId="2696"/>
        <pc:sldMkLst>
          <pc:docMk/>
          <pc:sldMk cId="3342259409" sldId="259"/>
        </pc:sldMkLst>
        <pc:spChg chg="mod">
          <ac:chgData name="Elaine  Egan" userId="3ed2aefb-244f-4431-a9a1-7613a80ad3f7" providerId="ADAL" clId="{42CCEAB3-FE33-4C55-B6B9-4A0EE3C22D94}" dt="2021-12-06T17:51:06.188" v="5545"/>
          <ac:spMkLst>
            <pc:docMk/>
            <pc:sldMk cId="3342259409" sldId="259"/>
            <ac:spMk id="3" creationId="{3569563F-5F0B-4A2D-B38A-F45DC147D8D8}"/>
          </ac:spMkLst>
        </pc:spChg>
      </pc:sldChg>
      <pc:sldChg chg="modSp del mod">
        <pc:chgData name="Elaine  Egan" userId="3ed2aefb-244f-4431-a9a1-7613a80ad3f7" providerId="ADAL" clId="{42CCEAB3-FE33-4C55-B6B9-4A0EE3C22D94}" dt="2021-12-07T15:00:43.576" v="8184" actId="2696"/>
        <pc:sldMkLst>
          <pc:docMk/>
          <pc:sldMk cId="2200561968" sldId="260"/>
        </pc:sldMkLst>
        <pc:spChg chg="mod">
          <ac:chgData name="Elaine  Egan" userId="3ed2aefb-244f-4431-a9a1-7613a80ad3f7" providerId="ADAL" clId="{42CCEAB3-FE33-4C55-B6B9-4A0EE3C22D94}" dt="2021-12-07T14:52:05.719" v="7977" actId="27636"/>
          <ac:spMkLst>
            <pc:docMk/>
            <pc:sldMk cId="2200561968" sldId="260"/>
            <ac:spMk id="3" creationId="{5C85BAAE-70CA-47CE-A3C5-6CE021644007}"/>
          </ac:spMkLst>
        </pc:spChg>
      </pc:sldChg>
      <pc:sldChg chg="addSp delSp modSp new mod">
        <pc:chgData name="Elaine  Egan" userId="3ed2aefb-244f-4431-a9a1-7613a80ad3f7" providerId="ADAL" clId="{42CCEAB3-FE33-4C55-B6B9-4A0EE3C22D94}" dt="2021-12-07T20:35:29.672" v="14135" actId="403"/>
        <pc:sldMkLst>
          <pc:docMk/>
          <pc:sldMk cId="246203870" sldId="261"/>
        </pc:sldMkLst>
        <pc:spChg chg="mod">
          <ac:chgData name="Elaine  Egan" userId="3ed2aefb-244f-4431-a9a1-7613a80ad3f7" providerId="ADAL" clId="{42CCEAB3-FE33-4C55-B6B9-4A0EE3C22D94}" dt="2021-12-01T20:26:07.473" v="2889" actId="1076"/>
          <ac:spMkLst>
            <pc:docMk/>
            <pc:sldMk cId="246203870" sldId="261"/>
            <ac:spMk id="2" creationId="{76FBDB3E-AC69-4D5C-A020-EFAC441DB135}"/>
          </ac:spMkLst>
        </pc:spChg>
        <pc:spChg chg="del mod">
          <ac:chgData name="Elaine  Egan" userId="3ed2aefb-244f-4431-a9a1-7613a80ad3f7" providerId="ADAL" clId="{42CCEAB3-FE33-4C55-B6B9-4A0EE3C22D94}" dt="2021-12-01T19:45:07.341" v="1005" actId="21"/>
          <ac:spMkLst>
            <pc:docMk/>
            <pc:sldMk cId="246203870" sldId="261"/>
            <ac:spMk id="3" creationId="{13BC406E-8013-4756-ABDE-F0F99F040B29}"/>
          </ac:spMkLst>
        </pc:spChg>
        <pc:spChg chg="add del mod">
          <ac:chgData name="Elaine  Egan" userId="3ed2aefb-244f-4431-a9a1-7613a80ad3f7" providerId="ADAL" clId="{42CCEAB3-FE33-4C55-B6B9-4A0EE3C22D94}" dt="2021-12-01T19:54:40.484" v="1119" actId="478"/>
          <ac:spMkLst>
            <pc:docMk/>
            <pc:sldMk cId="246203870" sldId="261"/>
            <ac:spMk id="5" creationId="{707410D8-EC46-4F6B-8C6E-50B9CABD2C02}"/>
          </ac:spMkLst>
        </pc:spChg>
        <pc:spChg chg="add mod">
          <ac:chgData name="Elaine  Egan" userId="3ed2aefb-244f-4431-a9a1-7613a80ad3f7" providerId="ADAL" clId="{42CCEAB3-FE33-4C55-B6B9-4A0EE3C22D94}" dt="2021-12-01T20:26:20.722" v="2892" actId="1076"/>
          <ac:spMkLst>
            <pc:docMk/>
            <pc:sldMk cId="246203870" sldId="261"/>
            <ac:spMk id="6" creationId="{A5903941-7B44-4EFC-A453-66FDA13E5497}"/>
          </ac:spMkLst>
        </pc:spChg>
        <pc:spChg chg="add mod">
          <ac:chgData name="Elaine  Egan" userId="3ed2aefb-244f-4431-a9a1-7613a80ad3f7" providerId="ADAL" clId="{42CCEAB3-FE33-4C55-B6B9-4A0EE3C22D94}" dt="2021-12-01T20:26:26.359" v="2893" actId="1076"/>
          <ac:spMkLst>
            <pc:docMk/>
            <pc:sldMk cId="246203870" sldId="261"/>
            <ac:spMk id="7" creationId="{A9AE7B7E-91CB-432D-8597-3EBCD2C3C876}"/>
          </ac:spMkLst>
        </pc:spChg>
        <pc:spChg chg="add mod">
          <ac:chgData name="Elaine  Egan" userId="3ed2aefb-244f-4431-a9a1-7613a80ad3f7" providerId="ADAL" clId="{42CCEAB3-FE33-4C55-B6B9-4A0EE3C22D94}" dt="2021-12-07T20:35:29.672" v="14135" actId="403"/>
          <ac:spMkLst>
            <pc:docMk/>
            <pc:sldMk cId="246203870" sldId="261"/>
            <ac:spMk id="8" creationId="{4B6749EF-C3AE-4114-A512-0AB2BA70265B}"/>
          </ac:spMkLst>
        </pc:spChg>
        <pc:picChg chg="add mod">
          <ac:chgData name="Elaine  Egan" userId="3ed2aefb-244f-4431-a9a1-7613a80ad3f7" providerId="ADAL" clId="{42CCEAB3-FE33-4C55-B6B9-4A0EE3C22D94}" dt="2021-12-01T20:26:11.351" v="2890" actId="1076"/>
          <ac:picMkLst>
            <pc:docMk/>
            <pc:sldMk cId="246203870" sldId="261"/>
            <ac:picMk id="2050" creationId="{165043DF-9F7E-4AA9-A09B-E0C8F41B3DAE}"/>
          </ac:picMkLst>
        </pc:picChg>
        <pc:picChg chg="add mod">
          <ac:chgData name="Elaine  Egan" userId="3ed2aefb-244f-4431-a9a1-7613a80ad3f7" providerId="ADAL" clId="{42CCEAB3-FE33-4C55-B6B9-4A0EE3C22D94}" dt="2021-12-01T20:26:14.339" v="2891" actId="1076"/>
          <ac:picMkLst>
            <pc:docMk/>
            <pc:sldMk cId="246203870" sldId="261"/>
            <ac:picMk id="2052" creationId="{A548D84E-B436-46B2-BCB4-6716D9AFDA5B}"/>
          </ac:picMkLst>
        </pc:picChg>
      </pc:sldChg>
      <pc:sldChg chg="modSp new del mod">
        <pc:chgData name="Elaine  Egan" userId="3ed2aefb-244f-4431-a9a1-7613a80ad3f7" providerId="ADAL" clId="{42CCEAB3-FE33-4C55-B6B9-4A0EE3C22D94}" dt="2021-12-07T16:00:17.611" v="10459" actId="47"/>
        <pc:sldMkLst>
          <pc:docMk/>
          <pc:sldMk cId="844279787" sldId="262"/>
        </pc:sldMkLst>
        <pc:spChg chg="mod">
          <ac:chgData name="Elaine  Egan" userId="3ed2aefb-244f-4431-a9a1-7613a80ad3f7" providerId="ADAL" clId="{42CCEAB3-FE33-4C55-B6B9-4A0EE3C22D94}" dt="2021-12-01T20:56:54.162" v="3762" actId="20577"/>
          <ac:spMkLst>
            <pc:docMk/>
            <pc:sldMk cId="844279787" sldId="262"/>
            <ac:spMk id="3" creationId="{565D329D-0E7A-4D15-A273-C3A129A059A8}"/>
          </ac:spMkLst>
        </pc:spChg>
      </pc:sldChg>
      <pc:sldChg chg="addSp delSp modSp new mod">
        <pc:chgData name="Elaine  Egan" userId="3ed2aefb-244f-4431-a9a1-7613a80ad3f7" providerId="ADAL" clId="{42CCEAB3-FE33-4C55-B6B9-4A0EE3C22D94}" dt="2021-12-07T15:59:23.141" v="10450" actId="403"/>
        <pc:sldMkLst>
          <pc:docMk/>
          <pc:sldMk cId="2380044913" sldId="263"/>
        </pc:sldMkLst>
        <pc:spChg chg="mod">
          <ac:chgData name="Elaine  Egan" userId="3ed2aefb-244f-4431-a9a1-7613a80ad3f7" providerId="ADAL" clId="{42CCEAB3-FE33-4C55-B6B9-4A0EE3C22D94}" dt="2021-12-07T15:39:48.012" v="9970" actId="1035"/>
          <ac:spMkLst>
            <pc:docMk/>
            <pc:sldMk cId="2380044913" sldId="263"/>
            <ac:spMk id="2" creationId="{3A18568E-4FAA-4DB4-8D73-B73F1F5EC611}"/>
          </ac:spMkLst>
        </pc:spChg>
        <pc:spChg chg="del">
          <ac:chgData name="Elaine  Egan" userId="3ed2aefb-244f-4431-a9a1-7613a80ad3f7" providerId="ADAL" clId="{42CCEAB3-FE33-4C55-B6B9-4A0EE3C22D94}" dt="2021-12-01T19:45:10.814" v="1006"/>
          <ac:spMkLst>
            <pc:docMk/>
            <pc:sldMk cId="2380044913" sldId="263"/>
            <ac:spMk id="3" creationId="{4FA5C939-381A-4E39-9070-BC5CCA4F53FA}"/>
          </ac:spMkLst>
        </pc:spChg>
        <pc:spChg chg="add del mod">
          <ac:chgData name="Elaine  Egan" userId="3ed2aefb-244f-4431-a9a1-7613a80ad3f7" providerId="ADAL" clId="{42CCEAB3-FE33-4C55-B6B9-4A0EE3C22D94}" dt="2021-12-01T21:00:14.794" v="3946" actId="21"/>
          <ac:spMkLst>
            <pc:docMk/>
            <pc:sldMk cId="2380044913" sldId="263"/>
            <ac:spMk id="4" creationId="{81C75426-F76E-4AB0-9602-581FB5E52E97}"/>
          </ac:spMkLst>
        </pc:spChg>
        <pc:spChg chg="add mod">
          <ac:chgData name="Elaine  Egan" userId="3ed2aefb-244f-4431-a9a1-7613a80ad3f7" providerId="ADAL" clId="{42CCEAB3-FE33-4C55-B6B9-4A0EE3C22D94}" dt="2021-12-07T15:59:23.141" v="10450" actId="403"/>
          <ac:spMkLst>
            <pc:docMk/>
            <pc:sldMk cId="2380044913" sldId="263"/>
            <ac:spMk id="6" creationId="{EFF03F1C-80C7-4D87-9B5E-65531520F979}"/>
          </ac:spMkLst>
        </pc:spChg>
      </pc:sldChg>
      <pc:sldChg chg="addSp modSp new mod">
        <pc:chgData name="Elaine  Egan" userId="3ed2aefb-244f-4431-a9a1-7613a80ad3f7" providerId="ADAL" clId="{42CCEAB3-FE33-4C55-B6B9-4A0EE3C22D94}" dt="2021-12-07T14:34:47.569" v="7158" actId="20577"/>
        <pc:sldMkLst>
          <pc:docMk/>
          <pc:sldMk cId="3412382250" sldId="264"/>
        </pc:sldMkLst>
        <pc:spChg chg="mod">
          <ac:chgData name="Elaine  Egan" userId="3ed2aefb-244f-4431-a9a1-7613a80ad3f7" providerId="ADAL" clId="{42CCEAB3-FE33-4C55-B6B9-4A0EE3C22D94}" dt="2021-12-01T19:47:11.909" v="1086" actId="122"/>
          <ac:spMkLst>
            <pc:docMk/>
            <pc:sldMk cId="3412382250" sldId="264"/>
            <ac:spMk id="2" creationId="{F0C3E3A4-5134-4A6E-B0A7-56028BB4A28B}"/>
          </ac:spMkLst>
        </pc:spChg>
        <pc:spChg chg="mod">
          <ac:chgData name="Elaine  Egan" userId="3ed2aefb-244f-4431-a9a1-7613a80ad3f7" providerId="ADAL" clId="{42CCEAB3-FE33-4C55-B6B9-4A0EE3C22D94}" dt="2021-12-07T14:34:47.569" v="7158" actId="20577"/>
          <ac:spMkLst>
            <pc:docMk/>
            <pc:sldMk cId="3412382250" sldId="264"/>
            <ac:spMk id="3" creationId="{23DA1CBA-EDD1-4CEE-BB92-E5A1D83DCFBD}"/>
          </ac:spMkLst>
        </pc:spChg>
        <pc:picChg chg="add mod">
          <ac:chgData name="Elaine  Egan" userId="3ed2aefb-244f-4431-a9a1-7613a80ad3f7" providerId="ADAL" clId="{42CCEAB3-FE33-4C55-B6B9-4A0EE3C22D94}" dt="2021-12-07T14:09:06.015" v="6730" actId="1076"/>
          <ac:picMkLst>
            <pc:docMk/>
            <pc:sldMk cId="3412382250" sldId="264"/>
            <ac:picMk id="1026" creationId="{20547C83-1CA9-4C79-9951-5DC25D614322}"/>
          </ac:picMkLst>
        </pc:picChg>
      </pc:sldChg>
      <pc:sldChg chg="addSp delSp modSp new mod modClrScheme chgLayout">
        <pc:chgData name="Elaine  Egan" userId="3ed2aefb-244f-4431-a9a1-7613a80ad3f7" providerId="ADAL" clId="{42CCEAB3-FE33-4C55-B6B9-4A0EE3C22D94}" dt="2021-12-07T15:37:36.918" v="9918" actId="20577"/>
        <pc:sldMkLst>
          <pc:docMk/>
          <pc:sldMk cId="3952569530" sldId="265"/>
        </pc:sldMkLst>
        <pc:spChg chg="mod">
          <ac:chgData name="Elaine  Egan" userId="3ed2aefb-244f-4431-a9a1-7613a80ad3f7" providerId="ADAL" clId="{42CCEAB3-FE33-4C55-B6B9-4A0EE3C22D94}" dt="2021-12-01T20:09:06.989" v="1869" actId="403"/>
          <ac:spMkLst>
            <pc:docMk/>
            <pc:sldMk cId="3952569530" sldId="265"/>
            <ac:spMk id="2" creationId="{6F0B482B-8292-4842-9345-51A7260DDB5E}"/>
          </ac:spMkLst>
        </pc:spChg>
        <pc:spChg chg="del">
          <ac:chgData name="Elaine  Egan" userId="3ed2aefb-244f-4431-a9a1-7613a80ad3f7" providerId="ADAL" clId="{42CCEAB3-FE33-4C55-B6B9-4A0EE3C22D94}" dt="2021-12-01T20:02:49.192" v="1391"/>
          <ac:spMkLst>
            <pc:docMk/>
            <pc:sldMk cId="3952569530" sldId="265"/>
            <ac:spMk id="3" creationId="{ACAFC310-8D65-449B-B8C5-DD8DA7677D6C}"/>
          </ac:spMkLst>
        </pc:spChg>
        <pc:spChg chg="add mod">
          <ac:chgData name="Elaine  Egan" userId="3ed2aefb-244f-4431-a9a1-7613a80ad3f7" providerId="ADAL" clId="{42CCEAB3-FE33-4C55-B6B9-4A0EE3C22D94}" dt="2021-12-01T20:22:32.413" v="2687" actId="207"/>
          <ac:spMkLst>
            <pc:docMk/>
            <pc:sldMk cId="3952569530" sldId="265"/>
            <ac:spMk id="4" creationId="{5AD33756-D96F-4AF0-AC74-BDB1446D55B1}"/>
          </ac:spMkLst>
        </pc:spChg>
        <pc:spChg chg="add mod">
          <ac:chgData name="Elaine  Egan" userId="3ed2aefb-244f-4431-a9a1-7613a80ad3f7" providerId="ADAL" clId="{42CCEAB3-FE33-4C55-B6B9-4A0EE3C22D94}" dt="2021-12-07T15:37:33.139" v="9912" actId="20577"/>
          <ac:spMkLst>
            <pc:docMk/>
            <pc:sldMk cId="3952569530" sldId="265"/>
            <ac:spMk id="5" creationId="{EA09F145-59FF-40C2-9E15-3335D9B6493D}"/>
          </ac:spMkLst>
        </pc:spChg>
        <pc:spChg chg="add mod">
          <ac:chgData name="Elaine  Egan" userId="3ed2aefb-244f-4431-a9a1-7613a80ad3f7" providerId="ADAL" clId="{42CCEAB3-FE33-4C55-B6B9-4A0EE3C22D94}" dt="2021-12-07T15:37:36.918" v="9918" actId="20577"/>
          <ac:spMkLst>
            <pc:docMk/>
            <pc:sldMk cId="3952569530" sldId="265"/>
            <ac:spMk id="71" creationId="{7375BFF7-975F-4B14-A0FC-591BC3D427E4}"/>
          </ac:spMkLst>
        </pc:spChg>
        <pc:picChg chg="add mod">
          <ac:chgData name="Elaine  Egan" userId="3ed2aefb-244f-4431-a9a1-7613a80ad3f7" providerId="ADAL" clId="{42CCEAB3-FE33-4C55-B6B9-4A0EE3C22D94}" dt="2021-12-01T20:22:14.684" v="2685" actId="1076"/>
          <ac:picMkLst>
            <pc:docMk/>
            <pc:sldMk cId="3952569530" sldId="265"/>
            <ac:picMk id="3074" creationId="{6890F030-AC74-47E1-8330-6E100D68420D}"/>
          </ac:picMkLst>
        </pc:picChg>
      </pc:sldChg>
      <pc:sldChg chg="modSp new mod">
        <pc:chgData name="Elaine  Egan" userId="3ed2aefb-244f-4431-a9a1-7613a80ad3f7" providerId="ADAL" clId="{42CCEAB3-FE33-4C55-B6B9-4A0EE3C22D94}" dt="2021-12-01T20:58:24.113" v="3839" actId="27636"/>
        <pc:sldMkLst>
          <pc:docMk/>
          <pc:sldMk cId="3642182610" sldId="266"/>
        </pc:sldMkLst>
        <pc:spChg chg="mod">
          <ac:chgData name="Elaine  Egan" userId="3ed2aefb-244f-4431-a9a1-7613a80ad3f7" providerId="ADAL" clId="{42CCEAB3-FE33-4C55-B6B9-4A0EE3C22D94}" dt="2021-12-01T20:17:35.869" v="2624" actId="20577"/>
          <ac:spMkLst>
            <pc:docMk/>
            <pc:sldMk cId="3642182610" sldId="266"/>
            <ac:spMk id="2" creationId="{34E7C1DB-3E19-4781-8D56-C4CA323B1757}"/>
          </ac:spMkLst>
        </pc:spChg>
        <pc:spChg chg="mod">
          <ac:chgData name="Elaine  Egan" userId="3ed2aefb-244f-4431-a9a1-7613a80ad3f7" providerId="ADAL" clId="{42CCEAB3-FE33-4C55-B6B9-4A0EE3C22D94}" dt="2021-12-01T20:58:24.113" v="3839" actId="27636"/>
          <ac:spMkLst>
            <pc:docMk/>
            <pc:sldMk cId="3642182610" sldId="266"/>
            <ac:spMk id="3" creationId="{9313ECF6-0CF7-492C-A6BF-B4C69A0FB372}"/>
          </ac:spMkLst>
        </pc:spChg>
      </pc:sldChg>
      <pc:sldChg chg="addSp modSp new mod">
        <pc:chgData name="Elaine  Egan" userId="3ed2aefb-244f-4431-a9a1-7613a80ad3f7" providerId="ADAL" clId="{42CCEAB3-FE33-4C55-B6B9-4A0EE3C22D94}" dt="2021-12-01T20:53:52.795" v="3749" actId="20577"/>
        <pc:sldMkLst>
          <pc:docMk/>
          <pc:sldMk cId="3223300085" sldId="267"/>
        </pc:sldMkLst>
        <pc:spChg chg="mod">
          <ac:chgData name="Elaine  Egan" userId="3ed2aefb-244f-4431-a9a1-7613a80ad3f7" providerId="ADAL" clId="{42CCEAB3-FE33-4C55-B6B9-4A0EE3C22D94}" dt="2021-12-01T20:53:19.581" v="3690" actId="1076"/>
          <ac:spMkLst>
            <pc:docMk/>
            <pc:sldMk cId="3223300085" sldId="267"/>
            <ac:spMk id="2" creationId="{0A743DA4-082F-4667-97D8-8FED8F5054DE}"/>
          </ac:spMkLst>
        </pc:spChg>
        <pc:spChg chg="mod">
          <ac:chgData name="Elaine  Egan" userId="3ed2aefb-244f-4431-a9a1-7613a80ad3f7" providerId="ADAL" clId="{42CCEAB3-FE33-4C55-B6B9-4A0EE3C22D94}" dt="2021-12-01T20:53:24.393" v="3691" actId="1076"/>
          <ac:spMkLst>
            <pc:docMk/>
            <pc:sldMk cId="3223300085" sldId="267"/>
            <ac:spMk id="3" creationId="{DC29DB3D-497E-4F95-9E8B-88E3C45D9908}"/>
          </ac:spMkLst>
        </pc:spChg>
        <pc:spChg chg="add mod">
          <ac:chgData name="Elaine  Egan" userId="3ed2aefb-244f-4431-a9a1-7613a80ad3f7" providerId="ADAL" clId="{42CCEAB3-FE33-4C55-B6B9-4A0EE3C22D94}" dt="2021-12-01T20:53:52.795" v="3749" actId="20577"/>
          <ac:spMkLst>
            <pc:docMk/>
            <pc:sldMk cId="3223300085" sldId="267"/>
            <ac:spMk id="4" creationId="{BFBAA167-7D07-4B62-ACD4-59775659B8CE}"/>
          </ac:spMkLst>
        </pc:spChg>
        <pc:picChg chg="add mod modCrop">
          <ac:chgData name="Elaine  Egan" userId="3ed2aefb-244f-4431-a9a1-7613a80ad3f7" providerId="ADAL" clId="{42CCEAB3-FE33-4C55-B6B9-4A0EE3C22D94}" dt="2021-12-01T20:52:22.112" v="3680" actId="1076"/>
          <ac:picMkLst>
            <pc:docMk/>
            <pc:sldMk cId="3223300085" sldId="267"/>
            <ac:picMk id="6" creationId="{7006F8C2-7688-4F12-B7FF-333589AC1F8D}"/>
          </ac:picMkLst>
        </pc:picChg>
        <pc:picChg chg="add mod">
          <ac:chgData name="Elaine  Egan" userId="3ed2aefb-244f-4431-a9a1-7613a80ad3f7" providerId="ADAL" clId="{42CCEAB3-FE33-4C55-B6B9-4A0EE3C22D94}" dt="2021-12-01T20:52:14.649" v="3678" actId="1076"/>
          <ac:picMkLst>
            <pc:docMk/>
            <pc:sldMk cId="3223300085" sldId="267"/>
            <ac:picMk id="4098" creationId="{288BB181-4EE6-4C01-AB3C-508572165EB8}"/>
          </ac:picMkLst>
        </pc:picChg>
        <pc:cxnChg chg="add mod">
          <ac:chgData name="Elaine  Egan" userId="3ed2aefb-244f-4431-a9a1-7613a80ad3f7" providerId="ADAL" clId="{42CCEAB3-FE33-4C55-B6B9-4A0EE3C22D94}" dt="2021-12-01T20:53:12.463" v="3689" actId="208"/>
          <ac:cxnSpMkLst>
            <pc:docMk/>
            <pc:sldMk cId="3223300085" sldId="267"/>
            <ac:cxnSpMk id="8" creationId="{0B45C0F3-BF51-44AC-A9D7-81106F474E1F}"/>
          </ac:cxnSpMkLst>
        </pc:cxnChg>
      </pc:sldChg>
      <pc:sldChg chg="new del">
        <pc:chgData name="Elaine  Egan" userId="3ed2aefb-244f-4431-a9a1-7613a80ad3f7" providerId="ADAL" clId="{42CCEAB3-FE33-4C55-B6B9-4A0EE3C22D94}" dt="2021-12-07T14:49:56.539" v="7902" actId="47"/>
        <pc:sldMkLst>
          <pc:docMk/>
          <pc:sldMk cId="188975007" sldId="268"/>
        </pc:sldMkLst>
      </pc:sldChg>
      <pc:sldChg chg="addSp delSp modSp new mod">
        <pc:chgData name="Elaine  Egan" userId="3ed2aefb-244f-4431-a9a1-7613a80ad3f7" providerId="ADAL" clId="{42CCEAB3-FE33-4C55-B6B9-4A0EE3C22D94}" dt="2021-12-07T20:17:23.839" v="14091" actId="27636"/>
        <pc:sldMkLst>
          <pc:docMk/>
          <pc:sldMk cId="4068175954" sldId="269"/>
        </pc:sldMkLst>
        <pc:spChg chg="mod">
          <ac:chgData name="Elaine  Egan" userId="3ed2aefb-244f-4431-a9a1-7613a80ad3f7" providerId="ADAL" clId="{42CCEAB3-FE33-4C55-B6B9-4A0EE3C22D94}" dt="2021-12-07T16:14:50.729" v="11757" actId="122"/>
          <ac:spMkLst>
            <pc:docMk/>
            <pc:sldMk cId="4068175954" sldId="269"/>
            <ac:spMk id="2" creationId="{5BEA4758-1666-4BB8-9877-75E73B90049A}"/>
          </ac:spMkLst>
        </pc:spChg>
        <pc:spChg chg="del">
          <ac:chgData name="Elaine  Egan" userId="3ed2aefb-244f-4431-a9a1-7613a80ad3f7" providerId="ADAL" clId="{42CCEAB3-FE33-4C55-B6B9-4A0EE3C22D94}" dt="2021-12-01T21:00:18.417" v="3947"/>
          <ac:spMkLst>
            <pc:docMk/>
            <pc:sldMk cId="4068175954" sldId="269"/>
            <ac:spMk id="3" creationId="{83D517AB-0BCD-48B5-AA92-B267063DBCFA}"/>
          </ac:spMkLst>
        </pc:spChg>
        <pc:spChg chg="add mod">
          <ac:chgData name="Elaine  Egan" userId="3ed2aefb-244f-4431-a9a1-7613a80ad3f7" providerId="ADAL" clId="{42CCEAB3-FE33-4C55-B6B9-4A0EE3C22D94}" dt="2021-12-07T20:17:23.839" v="14091" actId="27636"/>
          <ac:spMkLst>
            <pc:docMk/>
            <pc:sldMk cId="4068175954" sldId="269"/>
            <ac:spMk id="4" creationId="{E0F1C347-F794-4BCD-BE7F-D539D9DAEE6C}"/>
          </ac:spMkLst>
        </pc:spChg>
        <pc:spChg chg="add del mod">
          <ac:chgData name="Elaine  Egan" userId="3ed2aefb-244f-4431-a9a1-7613a80ad3f7" providerId="ADAL" clId="{42CCEAB3-FE33-4C55-B6B9-4A0EE3C22D94}" dt="2021-12-07T16:13:38.198" v="11723"/>
          <ac:spMkLst>
            <pc:docMk/>
            <pc:sldMk cId="4068175954" sldId="269"/>
            <ac:spMk id="5" creationId="{E3C27130-387D-495F-A7AE-893BD3757F87}"/>
          </ac:spMkLst>
        </pc:spChg>
      </pc:sldChg>
      <pc:sldChg chg="addSp delSp modSp new mod">
        <pc:chgData name="Elaine  Egan" userId="3ed2aefb-244f-4431-a9a1-7613a80ad3f7" providerId="ADAL" clId="{42CCEAB3-FE33-4C55-B6B9-4A0EE3C22D94}" dt="2021-12-07T16:15:16.525" v="11762" actId="27636"/>
        <pc:sldMkLst>
          <pc:docMk/>
          <pc:sldMk cId="2048872445" sldId="270"/>
        </pc:sldMkLst>
        <pc:spChg chg="mod">
          <ac:chgData name="Elaine  Egan" userId="3ed2aefb-244f-4431-a9a1-7613a80ad3f7" providerId="ADAL" clId="{42CCEAB3-FE33-4C55-B6B9-4A0EE3C22D94}" dt="2021-12-07T16:15:16.525" v="11762" actId="27636"/>
          <ac:spMkLst>
            <pc:docMk/>
            <pc:sldMk cId="2048872445" sldId="270"/>
            <ac:spMk id="2" creationId="{6CDC0D6C-3B9F-45E3-9424-393AC7A05D45}"/>
          </ac:spMkLst>
        </pc:spChg>
        <pc:spChg chg="del mod">
          <ac:chgData name="Elaine  Egan" userId="3ed2aefb-244f-4431-a9a1-7613a80ad3f7" providerId="ADAL" clId="{42CCEAB3-FE33-4C55-B6B9-4A0EE3C22D94}" dt="2021-12-01T21:28:03.898" v="4425" actId="3680"/>
          <ac:spMkLst>
            <pc:docMk/>
            <pc:sldMk cId="2048872445" sldId="270"/>
            <ac:spMk id="3" creationId="{F66916EF-C54E-4292-9D45-B13B07D4C750}"/>
          </ac:spMkLst>
        </pc:spChg>
        <pc:spChg chg="add mod">
          <ac:chgData name="Elaine  Egan" userId="3ed2aefb-244f-4431-a9a1-7613a80ad3f7" providerId="ADAL" clId="{42CCEAB3-FE33-4C55-B6B9-4A0EE3C22D94}" dt="2021-12-01T21:30:56.888" v="4575" actId="20577"/>
          <ac:spMkLst>
            <pc:docMk/>
            <pc:sldMk cId="2048872445" sldId="270"/>
            <ac:spMk id="5" creationId="{ADACC10D-E729-4C73-A5AA-2721F9928357}"/>
          </ac:spMkLst>
        </pc:spChg>
        <pc:graphicFrameChg chg="add mod ord modGraphic">
          <ac:chgData name="Elaine  Egan" userId="3ed2aefb-244f-4431-a9a1-7613a80ad3f7" providerId="ADAL" clId="{42CCEAB3-FE33-4C55-B6B9-4A0EE3C22D94}" dt="2021-12-01T21:30:49.823" v="4574" actId="14100"/>
          <ac:graphicFrameMkLst>
            <pc:docMk/>
            <pc:sldMk cId="2048872445" sldId="270"/>
            <ac:graphicFrameMk id="4" creationId="{EFAF0985-B1BD-4010-AC2E-C3060C9E5967}"/>
          </ac:graphicFrameMkLst>
        </pc:graphicFrameChg>
      </pc:sldChg>
      <pc:sldChg chg="modSp new mod">
        <pc:chgData name="Elaine  Egan" userId="3ed2aefb-244f-4431-a9a1-7613a80ad3f7" providerId="ADAL" clId="{42CCEAB3-FE33-4C55-B6B9-4A0EE3C22D94}" dt="2021-12-07T20:23:30.235" v="14124" actId="14100"/>
        <pc:sldMkLst>
          <pc:docMk/>
          <pc:sldMk cId="1593039193" sldId="271"/>
        </pc:sldMkLst>
        <pc:spChg chg="mod">
          <ac:chgData name="Elaine  Egan" userId="3ed2aefb-244f-4431-a9a1-7613a80ad3f7" providerId="ADAL" clId="{42CCEAB3-FE33-4C55-B6B9-4A0EE3C22D94}" dt="2021-12-07T16:15:12.370" v="11760" actId="113"/>
          <ac:spMkLst>
            <pc:docMk/>
            <pc:sldMk cId="1593039193" sldId="271"/>
            <ac:spMk id="2" creationId="{5F026498-BC54-4DB4-BD71-4D74EEE1B1D1}"/>
          </ac:spMkLst>
        </pc:spChg>
        <pc:spChg chg="mod">
          <ac:chgData name="Elaine  Egan" userId="3ed2aefb-244f-4431-a9a1-7613a80ad3f7" providerId="ADAL" clId="{42CCEAB3-FE33-4C55-B6B9-4A0EE3C22D94}" dt="2021-12-07T20:23:30.235" v="14124" actId="14100"/>
          <ac:spMkLst>
            <pc:docMk/>
            <pc:sldMk cId="1593039193" sldId="271"/>
            <ac:spMk id="3" creationId="{DAC92D53-FCAB-42EF-A162-29A53B6C21A8}"/>
          </ac:spMkLst>
        </pc:spChg>
      </pc:sldChg>
      <pc:sldChg chg="modSp new mod">
        <pc:chgData name="Elaine  Egan" userId="3ed2aefb-244f-4431-a9a1-7613a80ad3f7" providerId="ADAL" clId="{42CCEAB3-FE33-4C55-B6B9-4A0EE3C22D94}" dt="2021-12-07T16:16:55.982" v="11889" actId="27636"/>
        <pc:sldMkLst>
          <pc:docMk/>
          <pc:sldMk cId="3575342208" sldId="272"/>
        </pc:sldMkLst>
        <pc:spChg chg="mod">
          <ac:chgData name="Elaine  Egan" userId="3ed2aefb-244f-4431-a9a1-7613a80ad3f7" providerId="ADAL" clId="{42CCEAB3-FE33-4C55-B6B9-4A0EE3C22D94}" dt="2021-12-07T16:15:07.335" v="11759" actId="113"/>
          <ac:spMkLst>
            <pc:docMk/>
            <pc:sldMk cId="3575342208" sldId="272"/>
            <ac:spMk id="2" creationId="{3F2AEC49-4679-4678-A6C9-8173EF40F11A}"/>
          </ac:spMkLst>
        </pc:spChg>
        <pc:spChg chg="mod">
          <ac:chgData name="Elaine  Egan" userId="3ed2aefb-244f-4431-a9a1-7613a80ad3f7" providerId="ADAL" clId="{42CCEAB3-FE33-4C55-B6B9-4A0EE3C22D94}" dt="2021-12-07T16:16:55.982" v="11889" actId="27636"/>
          <ac:spMkLst>
            <pc:docMk/>
            <pc:sldMk cId="3575342208" sldId="272"/>
            <ac:spMk id="3" creationId="{71AA4245-FDD3-4363-8272-642F614C5754}"/>
          </ac:spMkLst>
        </pc:spChg>
      </pc:sldChg>
      <pc:sldChg chg="addSp delSp modSp new mod">
        <pc:chgData name="Elaine  Egan" userId="3ed2aefb-244f-4431-a9a1-7613a80ad3f7" providerId="ADAL" clId="{42CCEAB3-FE33-4C55-B6B9-4A0EE3C22D94}" dt="2021-12-07T15:35:12.236" v="9839" actId="20577"/>
        <pc:sldMkLst>
          <pc:docMk/>
          <pc:sldMk cId="239206080" sldId="273"/>
        </pc:sldMkLst>
        <pc:spChg chg="mod">
          <ac:chgData name="Elaine  Egan" userId="3ed2aefb-244f-4431-a9a1-7613a80ad3f7" providerId="ADAL" clId="{42CCEAB3-FE33-4C55-B6B9-4A0EE3C22D94}" dt="2021-12-06T17:49:54.370" v="5480" actId="1076"/>
          <ac:spMkLst>
            <pc:docMk/>
            <pc:sldMk cId="239206080" sldId="273"/>
            <ac:spMk id="2" creationId="{42B39AFE-7A6D-4EE9-9F6A-C11C779B875E}"/>
          </ac:spMkLst>
        </pc:spChg>
        <pc:spChg chg="mod">
          <ac:chgData name="Elaine  Egan" userId="3ed2aefb-244f-4431-a9a1-7613a80ad3f7" providerId="ADAL" clId="{42CCEAB3-FE33-4C55-B6B9-4A0EE3C22D94}" dt="2021-12-07T15:35:12.236" v="9839" actId="20577"/>
          <ac:spMkLst>
            <pc:docMk/>
            <pc:sldMk cId="239206080" sldId="273"/>
            <ac:spMk id="3" creationId="{AB2C0508-D0EB-4710-93FF-6B131B143F2A}"/>
          </ac:spMkLst>
        </pc:spChg>
        <pc:spChg chg="add del mod">
          <ac:chgData name="Elaine  Egan" userId="3ed2aefb-244f-4431-a9a1-7613a80ad3f7" providerId="ADAL" clId="{42CCEAB3-FE33-4C55-B6B9-4A0EE3C22D94}" dt="2021-12-06T19:11:13.943" v="5932" actId="21"/>
          <ac:spMkLst>
            <pc:docMk/>
            <pc:sldMk cId="239206080" sldId="273"/>
            <ac:spMk id="6" creationId="{F816A1E2-461F-41A6-A81B-49712A24AEFD}"/>
          </ac:spMkLst>
        </pc:spChg>
        <pc:picChg chg="add del mod">
          <ac:chgData name="Elaine  Egan" userId="3ed2aefb-244f-4431-a9a1-7613a80ad3f7" providerId="ADAL" clId="{42CCEAB3-FE33-4C55-B6B9-4A0EE3C22D94}" dt="2021-12-06T19:11:01.123" v="5929" actId="21"/>
          <ac:picMkLst>
            <pc:docMk/>
            <pc:sldMk cId="239206080" sldId="273"/>
            <ac:picMk id="5" creationId="{1F3810CD-30B6-4FDA-BE31-F508326AA3C9}"/>
          </ac:picMkLst>
        </pc:picChg>
      </pc:sldChg>
      <pc:sldChg chg="addSp modSp new mod">
        <pc:chgData name="Elaine  Egan" userId="3ed2aefb-244f-4431-a9a1-7613a80ad3f7" providerId="ADAL" clId="{42CCEAB3-FE33-4C55-B6B9-4A0EE3C22D94}" dt="2021-12-07T19:41:46.344" v="13875" actId="113"/>
        <pc:sldMkLst>
          <pc:docMk/>
          <pc:sldMk cId="235143113" sldId="274"/>
        </pc:sldMkLst>
        <pc:spChg chg="mod">
          <ac:chgData name="Elaine  Egan" userId="3ed2aefb-244f-4431-a9a1-7613a80ad3f7" providerId="ADAL" clId="{42CCEAB3-FE33-4C55-B6B9-4A0EE3C22D94}" dt="2021-12-07T19:39:34.364" v="13809" actId="1076"/>
          <ac:spMkLst>
            <pc:docMk/>
            <pc:sldMk cId="235143113" sldId="274"/>
            <ac:spMk id="2" creationId="{09A925DC-5843-4E33-A635-C768AE253053}"/>
          </ac:spMkLst>
        </pc:spChg>
        <pc:spChg chg="mod">
          <ac:chgData name="Elaine  Egan" userId="3ed2aefb-244f-4431-a9a1-7613a80ad3f7" providerId="ADAL" clId="{42CCEAB3-FE33-4C55-B6B9-4A0EE3C22D94}" dt="2021-12-07T19:41:46.344" v="13875" actId="113"/>
          <ac:spMkLst>
            <pc:docMk/>
            <pc:sldMk cId="235143113" sldId="274"/>
            <ac:spMk id="3" creationId="{5D2281B3-A126-42DA-A6D8-8E4E9B7E4787}"/>
          </ac:spMkLst>
        </pc:spChg>
        <pc:spChg chg="add mod">
          <ac:chgData name="Elaine  Egan" userId="3ed2aefb-244f-4431-a9a1-7613a80ad3f7" providerId="ADAL" clId="{42CCEAB3-FE33-4C55-B6B9-4A0EE3C22D94}" dt="2021-12-06T19:11:25.957" v="5935" actId="1076"/>
          <ac:spMkLst>
            <pc:docMk/>
            <pc:sldMk cId="235143113" sldId="274"/>
            <ac:spMk id="5" creationId="{74B9C44F-FA4B-4232-9D1D-A450CF1FAB99}"/>
          </ac:spMkLst>
        </pc:spChg>
        <pc:picChg chg="add mod">
          <ac:chgData name="Elaine  Egan" userId="3ed2aefb-244f-4431-a9a1-7613a80ad3f7" providerId="ADAL" clId="{42CCEAB3-FE33-4C55-B6B9-4A0EE3C22D94}" dt="2021-12-07T18:26:22.954" v="13712" actId="1076"/>
          <ac:picMkLst>
            <pc:docMk/>
            <pc:sldMk cId="235143113" sldId="274"/>
            <ac:picMk id="4" creationId="{06904E18-6C50-4094-98E9-2C48D9CC2E1B}"/>
          </ac:picMkLst>
        </pc:picChg>
      </pc:sldChg>
      <pc:sldChg chg="addSp delSp modSp new mod">
        <pc:chgData name="Elaine  Egan" userId="3ed2aefb-244f-4431-a9a1-7613a80ad3f7" providerId="ADAL" clId="{42CCEAB3-FE33-4C55-B6B9-4A0EE3C22D94}" dt="2021-12-07T14:21:39.809" v="6883" actId="688"/>
        <pc:sldMkLst>
          <pc:docMk/>
          <pc:sldMk cId="3507332307" sldId="275"/>
        </pc:sldMkLst>
        <pc:spChg chg="mod">
          <ac:chgData name="Elaine  Egan" userId="3ed2aefb-244f-4431-a9a1-7613a80ad3f7" providerId="ADAL" clId="{42CCEAB3-FE33-4C55-B6B9-4A0EE3C22D94}" dt="2021-12-07T14:11:44.381" v="6785" actId="14100"/>
          <ac:spMkLst>
            <pc:docMk/>
            <pc:sldMk cId="3507332307" sldId="275"/>
            <ac:spMk id="2" creationId="{7C16BCF4-8F93-4137-9398-7C2ED27D8D99}"/>
          </ac:spMkLst>
        </pc:spChg>
        <pc:spChg chg="del">
          <ac:chgData name="Elaine  Egan" userId="3ed2aefb-244f-4431-a9a1-7613a80ad3f7" providerId="ADAL" clId="{42CCEAB3-FE33-4C55-B6B9-4A0EE3C22D94}" dt="2021-12-06T19:20:40.529" v="6391" actId="22"/>
          <ac:spMkLst>
            <pc:docMk/>
            <pc:sldMk cId="3507332307" sldId="275"/>
            <ac:spMk id="3" creationId="{546740AB-F68F-4480-9A88-6D7E646A9472}"/>
          </ac:spMkLst>
        </pc:spChg>
        <pc:spChg chg="add mod">
          <ac:chgData name="Elaine  Egan" userId="3ed2aefb-244f-4431-a9a1-7613a80ad3f7" providerId="ADAL" clId="{42CCEAB3-FE33-4C55-B6B9-4A0EE3C22D94}" dt="2021-12-07T14:18:09.354" v="6798" actId="1076"/>
          <ac:spMkLst>
            <pc:docMk/>
            <pc:sldMk cId="3507332307" sldId="275"/>
            <ac:spMk id="8" creationId="{9FC17433-7CC3-480E-84E9-1605F02CA49D}"/>
          </ac:spMkLst>
        </pc:spChg>
        <pc:spChg chg="add mod">
          <ac:chgData name="Elaine  Egan" userId="3ed2aefb-244f-4431-a9a1-7613a80ad3f7" providerId="ADAL" clId="{42CCEAB3-FE33-4C55-B6B9-4A0EE3C22D94}" dt="2021-12-07T14:17:52.922" v="6794" actId="1076"/>
          <ac:spMkLst>
            <pc:docMk/>
            <pc:sldMk cId="3507332307" sldId="275"/>
            <ac:spMk id="15" creationId="{A651B8EA-F781-4F2D-B2F5-34B37E6CEF39}"/>
          </ac:spMkLst>
        </pc:spChg>
        <pc:spChg chg="add mod">
          <ac:chgData name="Elaine  Egan" userId="3ed2aefb-244f-4431-a9a1-7613a80ad3f7" providerId="ADAL" clId="{42CCEAB3-FE33-4C55-B6B9-4A0EE3C22D94}" dt="2021-12-07T14:20:20.686" v="6874" actId="1076"/>
          <ac:spMkLst>
            <pc:docMk/>
            <pc:sldMk cId="3507332307" sldId="275"/>
            <ac:spMk id="21" creationId="{CB115111-01B9-4A03-9464-06380D7BD49F}"/>
          </ac:spMkLst>
        </pc:spChg>
        <pc:spChg chg="add mod">
          <ac:chgData name="Elaine  Egan" userId="3ed2aefb-244f-4431-a9a1-7613a80ad3f7" providerId="ADAL" clId="{42CCEAB3-FE33-4C55-B6B9-4A0EE3C22D94}" dt="2021-12-07T14:21:39.809" v="6883" actId="688"/>
          <ac:spMkLst>
            <pc:docMk/>
            <pc:sldMk cId="3507332307" sldId="275"/>
            <ac:spMk id="22" creationId="{5F71B77C-4F86-4D03-84EE-6CA7B79109C8}"/>
          </ac:spMkLst>
        </pc:spChg>
        <pc:picChg chg="add del mod">
          <ac:chgData name="Elaine  Egan" userId="3ed2aefb-244f-4431-a9a1-7613a80ad3f7" providerId="ADAL" clId="{42CCEAB3-FE33-4C55-B6B9-4A0EE3C22D94}" dt="2021-12-06T19:20:29.805" v="6358" actId="478"/>
          <ac:picMkLst>
            <pc:docMk/>
            <pc:sldMk cId="3507332307" sldId="275"/>
            <ac:picMk id="5" creationId="{B8AF20CF-D5E3-4EC9-9269-A708BFA5DA63}"/>
          </ac:picMkLst>
        </pc:picChg>
        <pc:picChg chg="add mod ord">
          <ac:chgData name="Elaine  Egan" userId="3ed2aefb-244f-4431-a9a1-7613a80ad3f7" providerId="ADAL" clId="{42CCEAB3-FE33-4C55-B6B9-4A0EE3C22D94}" dt="2021-12-07T14:17:44.285" v="6792" actId="14100"/>
          <ac:picMkLst>
            <pc:docMk/>
            <pc:sldMk cId="3507332307" sldId="275"/>
            <ac:picMk id="7" creationId="{95D9D97C-7171-4761-A85D-A70FA8277A59}"/>
          </ac:picMkLst>
        </pc:picChg>
        <pc:picChg chg="add mod">
          <ac:chgData name="Elaine  Egan" userId="3ed2aefb-244f-4431-a9a1-7613a80ad3f7" providerId="ADAL" clId="{42CCEAB3-FE33-4C55-B6B9-4A0EE3C22D94}" dt="2021-12-07T14:20:02.910" v="6873" actId="1076"/>
          <ac:picMkLst>
            <pc:docMk/>
            <pc:sldMk cId="3507332307" sldId="275"/>
            <ac:picMk id="18" creationId="{8B1AB18F-EB9A-4527-9538-2311B0A363C7}"/>
          </ac:picMkLst>
        </pc:picChg>
        <pc:cxnChg chg="add mod">
          <ac:chgData name="Elaine  Egan" userId="3ed2aefb-244f-4431-a9a1-7613a80ad3f7" providerId="ADAL" clId="{42CCEAB3-FE33-4C55-B6B9-4A0EE3C22D94}" dt="2021-12-07T14:18:03.361" v="6797" actId="1076"/>
          <ac:cxnSpMkLst>
            <pc:docMk/>
            <pc:sldMk cId="3507332307" sldId="275"/>
            <ac:cxnSpMk id="10" creationId="{EE422B22-DB0B-42AA-9B99-23705CB7DDC5}"/>
          </ac:cxnSpMkLst>
        </pc:cxnChg>
        <pc:cxnChg chg="add mod">
          <ac:chgData name="Elaine  Egan" userId="3ed2aefb-244f-4431-a9a1-7613a80ad3f7" providerId="ADAL" clId="{42CCEAB3-FE33-4C55-B6B9-4A0EE3C22D94}" dt="2021-12-07T14:17:47.052" v="6793" actId="1076"/>
          <ac:cxnSpMkLst>
            <pc:docMk/>
            <pc:sldMk cId="3507332307" sldId="275"/>
            <ac:cxnSpMk id="13" creationId="{9F5E8B48-5DFC-4048-97B2-97A7E63D5159}"/>
          </ac:cxnSpMkLst>
        </pc:cxnChg>
        <pc:cxnChg chg="add mod">
          <ac:chgData name="Elaine  Egan" userId="3ed2aefb-244f-4431-a9a1-7613a80ad3f7" providerId="ADAL" clId="{42CCEAB3-FE33-4C55-B6B9-4A0EE3C22D94}" dt="2021-12-07T14:18:53.216" v="6807" actId="14100"/>
          <ac:cxnSpMkLst>
            <pc:docMk/>
            <pc:sldMk cId="3507332307" sldId="275"/>
            <ac:cxnSpMk id="19" creationId="{ADA7139D-D358-41B4-B428-FBBA02D8CD3B}"/>
          </ac:cxnSpMkLst>
        </pc:cxnChg>
      </pc:sldChg>
      <pc:sldChg chg="modSp new mod">
        <pc:chgData name="Elaine  Egan" userId="3ed2aefb-244f-4431-a9a1-7613a80ad3f7" providerId="ADAL" clId="{42CCEAB3-FE33-4C55-B6B9-4A0EE3C22D94}" dt="2021-12-07T15:59:06.169" v="10449" actId="27636"/>
        <pc:sldMkLst>
          <pc:docMk/>
          <pc:sldMk cId="4016124296" sldId="276"/>
        </pc:sldMkLst>
        <pc:spChg chg="mod">
          <ac:chgData name="Elaine  Egan" userId="3ed2aefb-244f-4431-a9a1-7613a80ad3f7" providerId="ADAL" clId="{42CCEAB3-FE33-4C55-B6B9-4A0EE3C22D94}" dt="2021-12-07T15:09:34.450" v="8857" actId="20577"/>
          <ac:spMkLst>
            <pc:docMk/>
            <pc:sldMk cId="4016124296" sldId="276"/>
            <ac:spMk id="2" creationId="{E6762CBD-1B6B-47B9-A850-C55D0372BAF0}"/>
          </ac:spMkLst>
        </pc:spChg>
        <pc:spChg chg="mod">
          <ac:chgData name="Elaine  Egan" userId="3ed2aefb-244f-4431-a9a1-7613a80ad3f7" providerId="ADAL" clId="{42CCEAB3-FE33-4C55-B6B9-4A0EE3C22D94}" dt="2021-12-07T15:59:06.169" v="10449" actId="27636"/>
          <ac:spMkLst>
            <pc:docMk/>
            <pc:sldMk cId="4016124296" sldId="276"/>
            <ac:spMk id="3" creationId="{0956FDF5-F6F5-4E41-B320-F8D3B1BA2722}"/>
          </ac:spMkLst>
        </pc:spChg>
      </pc:sldChg>
      <pc:sldChg chg="modSp new mod">
        <pc:chgData name="Elaine  Egan" userId="3ed2aefb-244f-4431-a9a1-7613a80ad3f7" providerId="ADAL" clId="{42CCEAB3-FE33-4C55-B6B9-4A0EE3C22D94}" dt="2021-12-07T15:58:31.311" v="10440" actId="27636"/>
        <pc:sldMkLst>
          <pc:docMk/>
          <pc:sldMk cId="130079059" sldId="277"/>
        </pc:sldMkLst>
        <pc:spChg chg="mod">
          <ac:chgData name="Elaine  Egan" userId="3ed2aefb-244f-4431-a9a1-7613a80ad3f7" providerId="ADAL" clId="{42CCEAB3-FE33-4C55-B6B9-4A0EE3C22D94}" dt="2021-12-07T15:58:28.683" v="10438" actId="1076"/>
          <ac:spMkLst>
            <pc:docMk/>
            <pc:sldMk cId="130079059" sldId="277"/>
            <ac:spMk id="2" creationId="{2DFA444D-E9DF-40F9-AF3A-24F767B39D05}"/>
          </ac:spMkLst>
        </pc:spChg>
        <pc:spChg chg="mod">
          <ac:chgData name="Elaine  Egan" userId="3ed2aefb-244f-4431-a9a1-7613a80ad3f7" providerId="ADAL" clId="{42CCEAB3-FE33-4C55-B6B9-4A0EE3C22D94}" dt="2021-12-07T15:58:31.311" v="10440" actId="27636"/>
          <ac:spMkLst>
            <pc:docMk/>
            <pc:sldMk cId="130079059" sldId="277"/>
            <ac:spMk id="3" creationId="{F8348119-7533-45AB-80C6-8308A025B7D0}"/>
          </ac:spMkLst>
        </pc:spChg>
      </pc:sldChg>
      <pc:sldChg chg="modSp new mod">
        <pc:chgData name="Elaine  Egan" userId="3ed2aefb-244f-4431-a9a1-7613a80ad3f7" providerId="ADAL" clId="{42CCEAB3-FE33-4C55-B6B9-4A0EE3C22D94}" dt="2021-12-07T15:39:17.115" v="9964" actId="20577"/>
        <pc:sldMkLst>
          <pc:docMk/>
          <pc:sldMk cId="3819238393" sldId="278"/>
        </pc:sldMkLst>
        <pc:spChg chg="mod">
          <ac:chgData name="Elaine  Egan" userId="3ed2aefb-244f-4431-a9a1-7613a80ad3f7" providerId="ADAL" clId="{42CCEAB3-FE33-4C55-B6B9-4A0EE3C22D94}" dt="2021-12-07T14:48:02.319" v="7876" actId="122"/>
          <ac:spMkLst>
            <pc:docMk/>
            <pc:sldMk cId="3819238393" sldId="278"/>
            <ac:spMk id="2" creationId="{B3A92D54-7992-4019-ABD7-5412141E33AB}"/>
          </ac:spMkLst>
        </pc:spChg>
        <pc:spChg chg="mod">
          <ac:chgData name="Elaine  Egan" userId="3ed2aefb-244f-4431-a9a1-7613a80ad3f7" providerId="ADAL" clId="{42CCEAB3-FE33-4C55-B6B9-4A0EE3C22D94}" dt="2021-12-07T15:39:17.115" v="9964" actId="20577"/>
          <ac:spMkLst>
            <pc:docMk/>
            <pc:sldMk cId="3819238393" sldId="278"/>
            <ac:spMk id="3" creationId="{20F459DB-269E-4E8C-87E5-EC76652B216C}"/>
          </ac:spMkLst>
        </pc:spChg>
      </pc:sldChg>
      <pc:sldChg chg="modSp new mod">
        <pc:chgData name="Elaine  Egan" userId="3ed2aefb-244f-4431-a9a1-7613a80ad3f7" providerId="ADAL" clId="{42CCEAB3-FE33-4C55-B6B9-4A0EE3C22D94}" dt="2021-12-07T19:56:43.144" v="13877" actId="1036"/>
        <pc:sldMkLst>
          <pc:docMk/>
          <pc:sldMk cId="26121104" sldId="279"/>
        </pc:sldMkLst>
        <pc:spChg chg="mod">
          <ac:chgData name="Elaine  Egan" userId="3ed2aefb-244f-4431-a9a1-7613a80ad3f7" providerId="ADAL" clId="{42CCEAB3-FE33-4C55-B6B9-4A0EE3C22D94}" dt="2021-12-07T14:45:38.617" v="7852" actId="122"/>
          <ac:spMkLst>
            <pc:docMk/>
            <pc:sldMk cId="26121104" sldId="279"/>
            <ac:spMk id="2" creationId="{43A88797-7F53-4B5D-82BC-DF0257F94AB1}"/>
          </ac:spMkLst>
        </pc:spChg>
        <pc:spChg chg="mod">
          <ac:chgData name="Elaine  Egan" userId="3ed2aefb-244f-4431-a9a1-7613a80ad3f7" providerId="ADAL" clId="{42CCEAB3-FE33-4C55-B6B9-4A0EE3C22D94}" dt="2021-12-07T19:56:43.144" v="13877" actId="1036"/>
          <ac:spMkLst>
            <pc:docMk/>
            <pc:sldMk cId="26121104" sldId="279"/>
            <ac:spMk id="3" creationId="{6F3AF906-CEAD-41EA-A8BA-29C05BB6024B}"/>
          </ac:spMkLst>
        </pc:spChg>
      </pc:sldChg>
      <pc:sldChg chg="modSp new mod">
        <pc:chgData name="Elaine  Egan" userId="3ed2aefb-244f-4431-a9a1-7613a80ad3f7" providerId="ADAL" clId="{42CCEAB3-FE33-4C55-B6B9-4A0EE3C22D94}" dt="2021-12-07T15:50:15.040" v="9977" actId="14100"/>
        <pc:sldMkLst>
          <pc:docMk/>
          <pc:sldMk cId="820119997" sldId="280"/>
        </pc:sldMkLst>
        <pc:spChg chg="mod">
          <ac:chgData name="Elaine  Egan" userId="3ed2aefb-244f-4431-a9a1-7613a80ad3f7" providerId="ADAL" clId="{42CCEAB3-FE33-4C55-B6B9-4A0EE3C22D94}" dt="2021-12-07T15:40:28.944" v="9973" actId="113"/>
          <ac:spMkLst>
            <pc:docMk/>
            <pc:sldMk cId="820119997" sldId="280"/>
            <ac:spMk id="2" creationId="{7989475E-05D6-47C3-A873-2ACE65197ED4}"/>
          </ac:spMkLst>
        </pc:spChg>
        <pc:spChg chg="mod">
          <ac:chgData name="Elaine  Egan" userId="3ed2aefb-244f-4431-a9a1-7613a80ad3f7" providerId="ADAL" clId="{42CCEAB3-FE33-4C55-B6B9-4A0EE3C22D94}" dt="2021-12-07T15:50:15.040" v="9977" actId="14100"/>
          <ac:spMkLst>
            <pc:docMk/>
            <pc:sldMk cId="820119997" sldId="280"/>
            <ac:spMk id="3" creationId="{13B25849-033A-4B1D-BA4D-992FA1E5512A}"/>
          </ac:spMkLst>
        </pc:spChg>
      </pc:sldChg>
      <pc:sldChg chg="addSp delSp modSp new mod">
        <pc:chgData name="Elaine  Egan" userId="3ed2aefb-244f-4431-a9a1-7613a80ad3f7" providerId="ADAL" clId="{42CCEAB3-FE33-4C55-B6B9-4A0EE3C22D94}" dt="2021-12-07T15:40:21.414" v="9972" actId="113"/>
        <pc:sldMkLst>
          <pc:docMk/>
          <pc:sldMk cId="1589721367" sldId="281"/>
        </pc:sldMkLst>
        <pc:spChg chg="mod">
          <ac:chgData name="Elaine  Egan" userId="3ed2aefb-244f-4431-a9a1-7613a80ad3f7" providerId="ADAL" clId="{42CCEAB3-FE33-4C55-B6B9-4A0EE3C22D94}" dt="2021-12-07T15:40:21.414" v="9972" actId="113"/>
          <ac:spMkLst>
            <pc:docMk/>
            <pc:sldMk cId="1589721367" sldId="281"/>
            <ac:spMk id="2" creationId="{80B37247-7C97-42E0-B3AD-2E7C052D11E0}"/>
          </ac:spMkLst>
        </pc:spChg>
        <pc:spChg chg="mod">
          <ac:chgData name="Elaine  Egan" userId="3ed2aefb-244f-4431-a9a1-7613a80ad3f7" providerId="ADAL" clId="{42CCEAB3-FE33-4C55-B6B9-4A0EE3C22D94}" dt="2021-12-07T15:20:28.408" v="9432" actId="15"/>
          <ac:spMkLst>
            <pc:docMk/>
            <pc:sldMk cId="1589721367" sldId="281"/>
            <ac:spMk id="3" creationId="{D019AB9B-3104-42B2-874E-A85344427365}"/>
          </ac:spMkLst>
        </pc:spChg>
        <pc:spChg chg="add del mod">
          <ac:chgData name="Elaine  Egan" userId="3ed2aefb-244f-4431-a9a1-7613a80ad3f7" providerId="ADAL" clId="{42CCEAB3-FE33-4C55-B6B9-4A0EE3C22D94}" dt="2021-12-07T15:16:05.458" v="9111"/>
          <ac:spMkLst>
            <pc:docMk/>
            <pc:sldMk cId="1589721367" sldId="281"/>
            <ac:spMk id="8" creationId="{DCD0DFE7-9F1C-4AA0-8513-986589D11EA1}"/>
          </ac:spMkLst>
        </pc:spChg>
        <pc:spChg chg="add mod">
          <ac:chgData name="Elaine  Egan" userId="3ed2aefb-244f-4431-a9a1-7613a80ad3f7" providerId="ADAL" clId="{42CCEAB3-FE33-4C55-B6B9-4A0EE3C22D94}" dt="2021-12-07T15:19:57.570" v="9425" actId="113"/>
          <ac:spMkLst>
            <pc:docMk/>
            <pc:sldMk cId="1589721367" sldId="281"/>
            <ac:spMk id="11" creationId="{C6F2DA75-6503-424F-A493-2A8E4771B733}"/>
          </ac:spMkLst>
        </pc:spChg>
        <pc:spChg chg="add mod">
          <ac:chgData name="Elaine  Egan" userId="3ed2aefb-244f-4431-a9a1-7613a80ad3f7" providerId="ADAL" clId="{42CCEAB3-FE33-4C55-B6B9-4A0EE3C22D94}" dt="2021-12-07T15:19:54.681" v="9424" actId="113"/>
          <ac:spMkLst>
            <pc:docMk/>
            <pc:sldMk cId="1589721367" sldId="281"/>
            <ac:spMk id="14" creationId="{4FB47605-65CD-4B61-A8C6-C7E136B5CD0B}"/>
          </ac:spMkLst>
        </pc:spChg>
        <pc:picChg chg="add mod">
          <ac:chgData name="Elaine  Egan" userId="3ed2aefb-244f-4431-a9a1-7613a80ad3f7" providerId="ADAL" clId="{42CCEAB3-FE33-4C55-B6B9-4A0EE3C22D94}" dt="2021-12-07T15:20:04.896" v="9427" actId="208"/>
          <ac:picMkLst>
            <pc:docMk/>
            <pc:sldMk cId="1589721367" sldId="281"/>
            <ac:picMk id="5" creationId="{DEC8FFF4-1CEC-437D-8DFC-5D3DA9B9B5D4}"/>
          </ac:picMkLst>
        </pc:picChg>
        <pc:picChg chg="add mod">
          <ac:chgData name="Elaine  Egan" userId="3ed2aefb-244f-4431-a9a1-7613a80ad3f7" providerId="ADAL" clId="{42CCEAB3-FE33-4C55-B6B9-4A0EE3C22D94}" dt="2021-12-07T15:20:00.936" v="9426" actId="208"/>
          <ac:picMkLst>
            <pc:docMk/>
            <pc:sldMk cId="1589721367" sldId="281"/>
            <ac:picMk id="7" creationId="{C257231A-61EA-4FE7-80E4-E19D4CBB7E4B}"/>
          </ac:picMkLst>
        </pc:picChg>
        <pc:cxnChg chg="add mod">
          <ac:chgData name="Elaine  Egan" userId="3ed2aefb-244f-4431-a9a1-7613a80ad3f7" providerId="ADAL" clId="{42CCEAB3-FE33-4C55-B6B9-4A0EE3C22D94}" dt="2021-12-07T15:18:40.403" v="9335" actId="1076"/>
          <ac:cxnSpMkLst>
            <pc:docMk/>
            <pc:sldMk cId="1589721367" sldId="281"/>
            <ac:cxnSpMk id="9" creationId="{19085DA1-C4FE-48D4-821D-E70999126669}"/>
          </ac:cxnSpMkLst>
        </pc:cxnChg>
        <pc:cxnChg chg="add mod">
          <ac:chgData name="Elaine  Egan" userId="3ed2aefb-244f-4431-a9a1-7613a80ad3f7" providerId="ADAL" clId="{42CCEAB3-FE33-4C55-B6B9-4A0EE3C22D94}" dt="2021-12-07T15:18:54.815" v="9339" actId="1076"/>
          <ac:cxnSpMkLst>
            <pc:docMk/>
            <pc:sldMk cId="1589721367" sldId="281"/>
            <ac:cxnSpMk id="12" creationId="{F759A329-F180-4BA4-BB1B-E69E07BB639A}"/>
          </ac:cxnSpMkLst>
        </pc:cxnChg>
      </pc:sldChg>
      <pc:sldChg chg="modSp new mod">
        <pc:chgData name="Elaine  Egan" userId="3ed2aefb-244f-4431-a9a1-7613a80ad3f7" providerId="ADAL" clId="{42CCEAB3-FE33-4C55-B6B9-4A0EE3C22D94}" dt="2021-12-07T20:25:37.691" v="14134" actId="27636"/>
        <pc:sldMkLst>
          <pc:docMk/>
          <pc:sldMk cId="2658383135" sldId="282"/>
        </pc:sldMkLst>
        <pc:spChg chg="mod">
          <ac:chgData name="Elaine  Egan" userId="3ed2aefb-244f-4431-a9a1-7613a80ad3f7" providerId="ADAL" clId="{42CCEAB3-FE33-4C55-B6B9-4A0EE3C22D94}" dt="2021-12-07T16:06:12.299" v="11094" actId="122"/>
          <ac:spMkLst>
            <pc:docMk/>
            <pc:sldMk cId="2658383135" sldId="282"/>
            <ac:spMk id="2" creationId="{911D8EAF-7FE5-47CD-BECD-C67C1D1229ED}"/>
          </ac:spMkLst>
        </pc:spChg>
        <pc:spChg chg="mod">
          <ac:chgData name="Elaine  Egan" userId="3ed2aefb-244f-4431-a9a1-7613a80ad3f7" providerId="ADAL" clId="{42CCEAB3-FE33-4C55-B6B9-4A0EE3C22D94}" dt="2021-12-07T20:25:37.691" v="14134" actId="27636"/>
          <ac:spMkLst>
            <pc:docMk/>
            <pc:sldMk cId="2658383135" sldId="282"/>
            <ac:spMk id="3" creationId="{9992829D-2262-48CE-B01A-A60992B41F7D}"/>
          </ac:spMkLst>
        </pc:spChg>
      </pc:sldChg>
      <pc:sldChg chg="addSp delSp modSp new mod">
        <pc:chgData name="Elaine  Egan" userId="3ed2aefb-244f-4431-a9a1-7613a80ad3f7" providerId="ADAL" clId="{42CCEAB3-FE33-4C55-B6B9-4A0EE3C22D94}" dt="2021-12-07T16:38:51.271" v="13631" actId="14734"/>
        <pc:sldMkLst>
          <pc:docMk/>
          <pc:sldMk cId="1942795390" sldId="283"/>
        </pc:sldMkLst>
        <pc:spChg chg="mod">
          <ac:chgData name="Elaine  Egan" userId="3ed2aefb-244f-4431-a9a1-7613a80ad3f7" providerId="ADAL" clId="{42CCEAB3-FE33-4C55-B6B9-4A0EE3C22D94}" dt="2021-12-07T16:38:34.032" v="13626" actId="122"/>
          <ac:spMkLst>
            <pc:docMk/>
            <pc:sldMk cId="1942795390" sldId="283"/>
            <ac:spMk id="2" creationId="{A3CEC766-D3C0-4284-B8D5-29BEE5B8CA82}"/>
          </ac:spMkLst>
        </pc:spChg>
        <pc:spChg chg="mod">
          <ac:chgData name="Elaine  Egan" userId="3ed2aefb-244f-4431-a9a1-7613a80ad3f7" providerId="ADAL" clId="{42CCEAB3-FE33-4C55-B6B9-4A0EE3C22D94}" dt="2021-12-07T16:38:31.810" v="13625" actId="122"/>
          <ac:spMkLst>
            <pc:docMk/>
            <pc:sldMk cId="1942795390" sldId="283"/>
            <ac:spMk id="3" creationId="{53D14E60-3F2D-4D81-B697-725CF521E2F2}"/>
          </ac:spMkLst>
        </pc:spChg>
        <pc:graphicFrameChg chg="add mod modGraphic">
          <ac:chgData name="Elaine  Egan" userId="3ed2aefb-244f-4431-a9a1-7613a80ad3f7" providerId="ADAL" clId="{42CCEAB3-FE33-4C55-B6B9-4A0EE3C22D94}" dt="2021-12-07T16:38:51.271" v="13631" actId="14734"/>
          <ac:graphicFrameMkLst>
            <pc:docMk/>
            <pc:sldMk cId="1942795390" sldId="283"/>
            <ac:graphicFrameMk id="6" creationId="{D0EDD962-37D2-4066-9394-AB69858F1C3F}"/>
          </ac:graphicFrameMkLst>
        </pc:graphicFrameChg>
        <pc:picChg chg="add del mod">
          <ac:chgData name="Elaine  Egan" userId="3ed2aefb-244f-4431-a9a1-7613a80ad3f7" providerId="ADAL" clId="{42CCEAB3-FE33-4C55-B6B9-4A0EE3C22D94}" dt="2021-12-07T16:38:14.120" v="13622" actId="478"/>
          <ac:picMkLst>
            <pc:docMk/>
            <pc:sldMk cId="1942795390" sldId="283"/>
            <ac:picMk id="5" creationId="{6435322E-5929-4A51-AF83-D24DB91470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gis.com/apps/webappviewer/index.html?id=101b7da79a7d4e09a92402bd4ce8384c" TargetMode="External"/><Relationship Id="rId2" Type="http://schemas.openxmlformats.org/officeDocument/2006/relationships/hyperlink" Target="https://www.youtube.com/watch?v=d5gtUOTAm7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dema.ie/projects/local-projects/tallaght-district-heating-schem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odema.ie/images/uploads/docs/district_heating_brochur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_ZGBhy48YI" TargetMode="External"/><Relationship Id="rId2" Type="http://schemas.openxmlformats.org/officeDocument/2006/relationships/hyperlink" Target="https://www.gsi.ie/en-ie/geoscience-topics/energy/Pages/Geothermal-Energy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dema.ie/images/uploads/docs/district_heating_brochure.pdf" TargetMode="External"/><Relationship Id="rId5" Type="http://schemas.openxmlformats.org/officeDocument/2006/relationships/hyperlink" Target="https://www.gsi.ie/en-ie/programmes-and-projects/geoenergy/projects/Pages/Shallow-geothermal-energy.aspx" TargetMode="External"/><Relationship Id="rId4" Type="http://schemas.openxmlformats.org/officeDocument/2006/relationships/hyperlink" Target="https://archive.epa.gov/climatechange/kids/solutions/technologies/geothermal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KepmDQfEH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mCRDf7Qxj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i.ie/en-ie/data-and-maps/Pages/Geoenergy.aspx" TargetMode="External"/><Relationship Id="rId2" Type="http://schemas.openxmlformats.org/officeDocument/2006/relationships/hyperlink" Target="https://www.gsi.ie/documents/Geothermal_energy_FAQ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4933" y="115314"/>
            <a:ext cx="6253317" cy="3686015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Geothermal Energy 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020" y="-5"/>
            <a:ext cx="4785064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B9C6597A-95CA-4E98-8D0C-31FB669A0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043" y="4498924"/>
            <a:ext cx="7395099" cy="2359067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Freestyle Script" panose="030804020302050B0404" pitchFamily="66" charset="0"/>
              </a:rPr>
              <a:t>“Energy for the future, But the Future</a:t>
            </a:r>
          </a:p>
          <a:p>
            <a:pPr algn="ctr"/>
            <a:r>
              <a:rPr lang="en-US" sz="4000" dirty="0">
                <a:solidFill>
                  <a:srgbClr val="FFFFFF"/>
                </a:solidFill>
                <a:latin typeface="Freestyle Script" panose="030804020302050B0404" pitchFamily="66" charset="0"/>
              </a:rPr>
              <a:t> </a:t>
            </a:r>
            <a:r>
              <a:rPr lang="en-US" sz="4000" u="sng" dirty="0">
                <a:solidFill>
                  <a:srgbClr val="FFFFFF"/>
                </a:solidFill>
                <a:latin typeface="Freestyle Script" panose="030804020302050B0404" pitchFamily="66" charset="0"/>
              </a:rPr>
              <a:t>is now</a:t>
            </a:r>
            <a:r>
              <a:rPr lang="en-US" sz="4000" dirty="0">
                <a:solidFill>
                  <a:srgbClr val="FFFFFF"/>
                </a:solidFill>
                <a:latin typeface="Freestyle Script" panose="030804020302050B0404" pitchFamily="66" charset="0"/>
              </a:rPr>
              <a:t>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61F17-9174-4285-ADEF-AB401DF83E04}"/>
              </a:ext>
            </a:extLst>
          </p:cNvPr>
          <p:cNvSpPr txBox="1"/>
          <p:nvPr/>
        </p:nvSpPr>
        <p:spPr>
          <a:xfrm>
            <a:off x="9439922" y="5778942"/>
            <a:ext cx="257673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Elaine Egan</a:t>
            </a:r>
          </a:p>
          <a:p>
            <a:r>
              <a:rPr lang="en-GB" b="1" dirty="0" err="1"/>
              <a:t>Dr.</a:t>
            </a:r>
            <a:r>
              <a:rPr lang="en-GB" b="1" dirty="0"/>
              <a:t> Rory Dunphy GSI</a:t>
            </a:r>
          </a:p>
          <a:p>
            <a:r>
              <a:rPr lang="en-GB" b="1" dirty="0" err="1"/>
              <a:t>Dr.</a:t>
            </a:r>
            <a:r>
              <a:rPr lang="en-GB" b="1" dirty="0"/>
              <a:t> Koen </a:t>
            </a:r>
            <a:r>
              <a:rPr lang="en-GB" b="1" dirty="0" err="1"/>
              <a:t>Verbruggen</a:t>
            </a:r>
            <a:r>
              <a:rPr lang="en-GB" b="1" dirty="0"/>
              <a:t> GSI</a:t>
            </a:r>
            <a:endParaRPr lang="en-IE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39137-D777-4FE4-BDCC-B341CE30D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731" y="-5"/>
            <a:ext cx="3134162" cy="1597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46D1B9-88C0-4AFD-9CDD-6FE1AA339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569" y="130926"/>
            <a:ext cx="3134162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BCF4-8F93-4137-9398-7C2ED27D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0" y="286603"/>
            <a:ext cx="10738430" cy="1450757"/>
          </a:xfrm>
        </p:spPr>
        <p:txBody>
          <a:bodyPr/>
          <a:lstStyle/>
          <a:p>
            <a:pPr algn="ctr"/>
            <a:r>
              <a:rPr lang="en-GB" b="1" dirty="0"/>
              <a:t>Using the Geothermal Suitability Map</a:t>
            </a:r>
            <a:endParaRPr lang="en-IE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D9D97C-7171-4761-A85D-A70FA8277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88" y="1662372"/>
            <a:ext cx="8010580" cy="467628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C17433-7CC3-480E-84E9-1605F02CA49D}"/>
              </a:ext>
            </a:extLst>
          </p:cNvPr>
          <p:cNvSpPr txBox="1"/>
          <p:nvPr/>
        </p:nvSpPr>
        <p:spPr>
          <a:xfrm>
            <a:off x="5391330" y="4105988"/>
            <a:ext cx="2511707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Click on and off the above boxes to compare the different types of geothermal energy extraction while zooming in to the map</a:t>
            </a:r>
            <a:endParaRPr lang="en-IE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422B22-DB0B-42AA-9B99-23705CB7DDC5}"/>
              </a:ext>
            </a:extLst>
          </p:cNvPr>
          <p:cNvCxnSpPr>
            <a:cxnSpLocks/>
          </p:cNvCxnSpPr>
          <p:nvPr/>
        </p:nvCxnSpPr>
        <p:spPr>
          <a:xfrm flipH="1" flipV="1">
            <a:off x="5953957" y="3597160"/>
            <a:ext cx="284085" cy="403354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5E8B48-5DFC-4048-97B2-97A7E63D5159}"/>
              </a:ext>
            </a:extLst>
          </p:cNvPr>
          <p:cNvCxnSpPr>
            <a:cxnSpLocks/>
          </p:cNvCxnSpPr>
          <p:nvPr/>
        </p:nvCxnSpPr>
        <p:spPr>
          <a:xfrm flipH="1" flipV="1">
            <a:off x="1464816" y="2190008"/>
            <a:ext cx="213063" cy="1287261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651B8EA-F781-4F2D-B2F5-34B37E6CEF39}"/>
              </a:ext>
            </a:extLst>
          </p:cNvPr>
          <p:cNvSpPr txBox="1"/>
          <p:nvPr/>
        </p:nvSpPr>
        <p:spPr>
          <a:xfrm>
            <a:off x="302701" y="3477269"/>
            <a:ext cx="1740399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An Eircode/ placename can be input to see how suitable your area is</a:t>
            </a:r>
            <a:endParaRPr lang="en-I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1AB18F-EB9A-4527-9538-2311B0A36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454" y="1662373"/>
            <a:ext cx="3823884" cy="467628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A7139D-D358-41B4-B428-FBBA02D8CD3B}"/>
              </a:ext>
            </a:extLst>
          </p:cNvPr>
          <p:cNvCxnSpPr>
            <a:cxnSpLocks/>
          </p:cNvCxnSpPr>
          <p:nvPr/>
        </p:nvCxnSpPr>
        <p:spPr>
          <a:xfrm flipV="1">
            <a:off x="11039385" y="2062229"/>
            <a:ext cx="1" cy="1534931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B115111-01B9-4A03-9464-06380D7BD49F}"/>
              </a:ext>
            </a:extLst>
          </p:cNvPr>
          <p:cNvSpPr txBox="1"/>
          <p:nvPr/>
        </p:nvSpPr>
        <p:spPr>
          <a:xfrm>
            <a:off x="9801365" y="3538849"/>
            <a:ext cx="226897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Toggle to legend to see the suitability of areas</a:t>
            </a:r>
            <a:endParaRPr lang="en-IE" dirty="0"/>
          </a:p>
        </p:txBody>
      </p: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5F71B77C-4F86-4D03-84EE-6CA7B79109C8}"/>
              </a:ext>
            </a:extLst>
          </p:cNvPr>
          <p:cNvSpPr/>
          <p:nvPr/>
        </p:nvSpPr>
        <p:spPr>
          <a:xfrm rot="494275">
            <a:off x="7480524" y="1198485"/>
            <a:ext cx="2782061" cy="655696"/>
          </a:xfrm>
          <a:prstGeom prst="curved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3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2D54-7992-4019-ABD7-5412141E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Geothermal Suitability Map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459DB-269E-4E8C-87E5-EC76652B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2" y="2046057"/>
            <a:ext cx="7906453" cy="376089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u="sng" dirty="0"/>
              <a:t>Device Homework Activity:  </a:t>
            </a:r>
            <a:r>
              <a:rPr lang="en-GB" dirty="0"/>
              <a:t>Access the map from the link given on the online platform (using information on this PowerPoint also accessed on the online platform)</a:t>
            </a:r>
          </a:p>
          <a:p>
            <a:r>
              <a:rPr lang="en-GB" dirty="0"/>
              <a:t>Use the map on a device to identify 3 areas </a:t>
            </a:r>
            <a:r>
              <a:rPr lang="en-GB" u="sng" dirty="0"/>
              <a:t>for each </a:t>
            </a:r>
            <a:r>
              <a:rPr lang="en-GB" dirty="0"/>
              <a:t>of the 3 layers (vertical closed loop, open loop domestic and open loop commercial) : </a:t>
            </a:r>
          </a:p>
          <a:p>
            <a:pPr algn="ctr"/>
            <a:r>
              <a:rPr lang="en-GB" dirty="0"/>
              <a:t>1. High Suitability</a:t>
            </a:r>
          </a:p>
          <a:p>
            <a:pPr algn="ctr"/>
            <a:r>
              <a:rPr lang="en-GB" dirty="0"/>
              <a:t>2. Probably Suitable</a:t>
            </a:r>
          </a:p>
          <a:p>
            <a:pPr algn="ctr"/>
            <a:r>
              <a:rPr lang="en-GB" dirty="0"/>
              <a:t>3. Generally Unsuitable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923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8797-7F53-4B5D-82BC-DF0257F9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7" y="286603"/>
            <a:ext cx="11381173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Lesson 2 Outline: </a:t>
            </a:r>
            <a:r>
              <a:rPr lang="en-GB" b="1" u="sng" dirty="0"/>
              <a:t>Part 2:</a:t>
            </a:r>
            <a:br>
              <a:rPr lang="en-GB" b="1" u="sng" dirty="0"/>
            </a:br>
            <a:r>
              <a:rPr lang="en-GB" b="1" dirty="0"/>
              <a:t>Geothermal Energy Capture Types</a:t>
            </a:r>
            <a:br>
              <a:rPr lang="en-GB" b="1" dirty="0"/>
            </a:br>
            <a:r>
              <a:rPr lang="en-GB" b="1" dirty="0"/>
              <a:t>&amp; Case Study: Ireland</a:t>
            </a:r>
            <a:endParaRPr lang="en-IE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AF906-CEAD-41EA-A8BA-29C05BB60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237" y="2587596"/>
            <a:ext cx="10058400" cy="3760891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GB" sz="2000" b="1" dirty="0"/>
              <a:t>5 min video on use of the Irish District Heat Atlas Map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b="1" dirty="0"/>
              <a:t>Students use devices in groups to experience the data available on Irish District Heat Atlas Map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b="1" dirty="0"/>
              <a:t>Investigation of the Tallaght District Heating Scheme and Questions to answer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b="1" dirty="0"/>
              <a:t>Homework Activity to investigate further information available through links provided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2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444D-E9DF-40F9-AF3A-24F767B3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793" y="988908"/>
            <a:ext cx="11585359" cy="145075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Using The Irish Heat Atlas Map:</a:t>
            </a:r>
            <a:br>
              <a:rPr lang="en-GB" b="1" dirty="0"/>
            </a:br>
            <a:r>
              <a:rPr lang="en-GB" sz="4800" b="1" dirty="0"/>
              <a:t>Irish District Heating Association</a:t>
            </a:r>
            <a:br>
              <a:rPr lang="en-GB" sz="4800" b="1" dirty="0"/>
            </a:b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48119-7533-45AB-80C6-8308A025B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2108201"/>
            <a:ext cx="12206796" cy="3760891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400" b="1" u="sng" dirty="0"/>
              <a:t>Class Activity 1 (5 mins):</a:t>
            </a:r>
          </a:p>
          <a:p>
            <a:r>
              <a:rPr lang="en-GB" sz="2400" dirty="0">
                <a:hlinkClick r:id="rId2"/>
              </a:rPr>
              <a:t>Irish Heat Atlas: Version 1 – YouTube</a:t>
            </a:r>
            <a:r>
              <a:rPr lang="en-GB" sz="2400" dirty="0"/>
              <a:t> Please watch this 5 min video on how to use the map and gain insight into the potential for district heating uses in different areas of Ireland (in specific please focus on Dublin)</a:t>
            </a:r>
          </a:p>
          <a:p>
            <a:endParaRPr lang="en-GB" sz="2400" dirty="0"/>
          </a:p>
          <a:p>
            <a:pPr algn="ctr"/>
            <a:r>
              <a:rPr lang="en-GB" sz="2400" b="1" u="sng" dirty="0"/>
              <a:t>Groupwork/Device Activity 2 (15 mins):</a:t>
            </a:r>
          </a:p>
          <a:p>
            <a:r>
              <a:rPr lang="en-GB" sz="2400" dirty="0"/>
              <a:t>Click the link now and familiarise yourself with the map: </a:t>
            </a:r>
            <a:r>
              <a:rPr lang="en-GB" sz="2400" dirty="0">
                <a:hlinkClick r:id="rId3"/>
              </a:rPr>
              <a:t>Irish Heat Atlas Version 2.1 (arcgis.com)</a:t>
            </a:r>
            <a:r>
              <a:rPr lang="en-GB" sz="2400" dirty="0"/>
              <a:t> (Look at all areas, but also a focus on Dublin)</a:t>
            </a:r>
          </a:p>
          <a:p>
            <a:endParaRPr lang="en-GB" sz="24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007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2CBD-1B6B-47B9-A850-C55D0372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District Heating Projects in Ireland: Tallaght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6FDF5-F6F5-4E41-B320-F8D3B1BA2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908699"/>
            <a:ext cx="11354540" cy="4483223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>
                <a:hlinkClick r:id="rId2"/>
              </a:rPr>
              <a:t>Tallaght District Heating Scheme | Energy Efficiency Agency Dublin | </a:t>
            </a:r>
            <a:r>
              <a:rPr lang="en-GB" sz="2400" dirty="0" err="1">
                <a:hlinkClick r:id="rId2"/>
              </a:rPr>
              <a:t>Codema</a:t>
            </a:r>
            <a:endParaRPr lang="en-GB" sz="2400" dirty="0"/>
          </a:p>
          <a:p>
            <a:endParaRPr lang="en-GB" sz="2400" dirty="0"/>
          </a:p>
          <a:p>
            <a:r>
              <a:rPr lang="en-GB" sz="2400" b="1" u="sng" dirty="0"/>
              <a:t>Group/Device Activity 3 (15 mins): </a:t>
            </a:r>
            <a:r>
              <a:rPr lang="en-GB" sz="2400" dirty="0"/>
              <a:t>Click on the link and answer the following questions: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1. When is the projects Phase 1 due to start?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2. How many tonnes of CO2 does the project aim to reduce each year?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3. What is district heating?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4. Where will the waste heat be obtained from and how much of the energy demand will it cover?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5. How much funding was secured for the project and where did it come from?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6. List 4 benefits of being connected to a District Heating Scheme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612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37247-7C97-42E0-B3AD-2E7C052D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575"/>
            <a:ext cx="10058400" cy="1450757"/>
          </a:xfrm>
        </p:spPr>
        <p:txBody>
          <a:bodyPr/>
          <a:lstStyle/>
          <a:p>
            <a:r>
              <a:rPr lang="en-GB" b="1" dirty="0"/>
              <a:t>How it works..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9AB9B-3104-42B2-874E-A8534442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078" y="941039"/>
            <a:ext cx="5796602" cy="4928053"/>
          </a:xfrm>
        </p:spPr>
        <p:txBody>
          <a:bodyPr/>
          <a:lstStyle/>
          <a:p>
            <a:pPr lvl="6"/>
            <a:r>
              <a:rPr lang="en-GB" sz="1900" b="1" dirty="0"/>
              <a:t>More Information: </a:t>
            </a:r>
            <a:r>
              <a:rPr lang="en-IE" sz="1900" dirty="0">
                <a:hlinkClick r:id="rId2"/>
              </a:rPr>
              <a:t>district_heating_brochure.pdf (codema.ie)</a:t>
            </a:r>
            <a:endParaRPr lang="en-IE" sz="1900" dirty="0"/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8FFF4-1CEC-437D-8DFC-5D3DA9B9B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4" y="1877583"/>
            <a:ext cx="3785334" cy="421070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57231A-61EA-4FE7-80E4-E19D4CBB7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818" y="1877583"/>
            <a:ext cx="7993304" cy="26018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085DA1-C4FE-48D4-821D-E70999126669}"/>
              </a:ext>
            </a:extLst>
          </p:cNvPr>
          <p:cNvCxnSpPr>
            <a:cxnSpLocks/>
          </p:cNvCxnSpPr>
          <p:nvPr/>
        </p:nvCxnSpPr>
        <p:spPr>
          <a:xfrm flipH="1">
            <a:off x="3578144" y="4714995"/>
            <a:ext cx="478951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F2DA75-6503-424F-A493-2A8E4771B733}"/>
              </a:ext>
            </a:extLst>
          </p:cNvPr>
          <p:cNvSpPr txBox="1"/>
          <p:nvPr/>
        </p:nvSpPr>
        <p:spPr>
          <a:xfrm>
            <a:off x="3923818" y="4647455"/>
            <a:ext cx="3785334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Fig 1. </a:t>
            </a:r>
            <a:r>
              <a:rPr lang="en-GB" dirty="0"/>
              <a:t>Waste incinerated in </a:t>
            </a:r>
            <a:r>
              <a:rPr lang="en-GB" dirty="0" err="1"/>
              <a:t>Poolbeg</a:t>
            </a:r>
            <a:r>
              <a:rPr lang="en-GB" dirty="0"/>
              <a:t> produces heat energy that is put through the DHS and piped under the </a:t>
            </a:r>
            <a:r>
              <a:rPr lang="en-GB" dirty="0" err="1"/>
              <a:t>liffey</a:t>
            </a:r>
            <a:r>
              <a:rPr lang="en-GB" dirty="0"/>
              <a:t> to Dublin docklands and buildings in Dublin</a:t>
            </a:r>
            <a:endParaRPr lang="en-IE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59A329-F180-4BA4-BB1B-E69E07BB639A}"/>
              </a:ext>
            </a:extLst>
          </p:cNvPr>
          <p:cNvCxnSpPr>
            <a:cxnSpLocks/>
          </p:cNvCxnSpPr>
          <p:nvPr/>
        </p:nvCxnSpPr>
        <p:spPr>
          <a:xfrm flipV="1">
            <a:off x="7709151" y="4331035"/>
            <a:ext cx="1" cy="552428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FB47605-65CD-4B61-A8C6-C7E136B5CD0B}"/>
              </a:ext>
            </a:extLst>
          </p:cNvPr>
          <p:cNvSpPr txBox="1"/>
          <p:nvPr/>
        </p:nvSpPr>
        <p:spPr>
          <a:xfrm>
            <a:off x="7920470" y="4714995"/>
            <a:ext cx="370927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Fig. 2 </a:t>
            </a:r>
            <a:r>
              <a:rPr lang="en-GB" dirty="0"/>
              <a:t>Insulated pipes (left) and new service tunnel under the Liffey (right)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9721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9475E-05D6-47C3-A873-2ACE6519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Further Information Links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5849-033A-4B1D-BA4D-992FA1E55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2108201"/>
            <a:ext cx="10418833" cy="37608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u="sng" dirty="0"/>
              <a:t>Homework Device Activity</a:t>
            </a:r>
            <a:r>
              <a:rPr lang="en-GB" sz="2400" dirty="0"/>
              <a:t>: Please click on the links below and investigate the further information that is available for your final task</a:t>
            </a:r>
            <a:endParaRPr lang="en-IE" sz="2400" dirty="0">
              <a:hlinkClick r:id="rId2"/>
            </a:endParaRPr>
          </a:p>
          <a:p>
            <a:r>
              <a:rPr lang="en-IE" sz="2400" dirty="0">
                <a:hlinkClick r:id="rId2"/>
              </a:rPr>
              <a:t>Geothermal Energy (gsi.ie)</a:t>
            </a:r>
            <a:endParaRPr lang="en-IE" sz="2400" dirty="0"/>
          </a:p>
          <a:p>
            <a:r>
              <a:rPr lang="en-GB" sz="2400" dirty="0">
                <a:hlinkClick r:id="rId3"/>
              </a:rPr>
              <a:t>Energy 101: Geothermal Heat Pumps – YouTube</a:t>
            </a:r>
            <a:endParaRPr lang="en-GB" sz="2400" dirty="0"/>
          </a:p>
          <a:p>
            <a:r>
              <a:rPr lang="en-GB" sz="2400" dirty="0">
                <a:hlinkClick r:id="rId4"/>
              </a:rPr>
              <a:t>Geothermal Energy | A Student's Guide to Global Climate Change | US EPA</a:t>
            </a:r>
            <a:endParaRPr lang="en-GB" sz="2400" dirty="0"/>
          </a:p>
          <a:p>
            <a:r>
              <a:rPr lang="en-GB" sz="2400" dirty="0">
                <a:hlinkClick r:id="rId5"/>
              </a:rPr>
              <a:t>Shallow Geothermal Energy (gsi.ie)</a:t>
            </a:r>
            <a:endParaRPr lang="en-GB" sz="2400" dirty="0"/>
          </a:p>
          <a:p>
            <a:r>
              <a:rPr lang="en-IE" sz="2400" dirty="0">
                <a:hlinkClick r:id="rId6"/>
              </a:rPr>
              <a:t>district_heating_brochure.pdf (codema.ie)</a:t>
            </a:r>
            <a:endParaRPr lang="en-IE" sz="2400" dirty="0"/>
          </a:p>
          <a:p>
            <a:endParaRPr lang="en-GB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20119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8568E-4FAA-4DB4-8D73-B73F1F5E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969"/>
            <a:ext cx="11825056" cy="160434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Lesson 3 outline: </a:t>
            </a:r>
            <a:br>
              <a:rPr lang="en-GB" dirty="0"/>
            </a:br>
            <a:r>
              <a:rPr lang="en-GB" b="1" dirty="0"/>
              <a:t>Student Investigation into Geothermal Energy viability in Dublin City </a:t>
            </a:r>
            <a:endParaRPr lang="en-IE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03F1C-80C7-4D87-9B5E-65531520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2108201"/>
            <a:ext cx="10827206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Arrange students into groups of approx. 4 students 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Direct students to school platform (or online classroom) where they can access links/resources used in the module and/or additional resources to assist their research.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Outline research question and break down the body of the research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Outline methods of producing/submitting findings (video, </a:t>
            </a:r>
            <a:r>
              <a:rPr lang="en-GB" sz="2000" dirty="0" err="1"/>
              <a:t>powerpoint</a:t>
            </a:r>
            <a:r>
              <a:rPr lang="en-GB" sz="2000" dirty="0"/>
              <a:t> presentation, report)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Students may be given an extra class to work on this if needed. 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380044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C0D6C-3B9F-45E3-9424-393AC7A0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286603"/>
            <a:ext cx="11677095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Student Investigation into Geothermal Energy viability in Dublin City</a:t>
            </a:r>
            <a:endParaRPr lang="en-IE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AF0985-B1BD-4010-AC2E-C3060C9E5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774696"/>
              </p:ext>
            </p:extLst>
          </p:nvPr>
        </p:nvGraphicFramePr>
        <p:xfrm>
          <a:off x="741855" y="2024847"/>
          <a:ext cx="1068370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618">
                  <a:extLst>
                    <a:ext uri="{9D8B030D-6E8A-4147-A177-3AD203B41FA5}">
                      <a16:colId xmlns:a16="http://schemas.microsoft.com/office/drawing/2014/main" val="1444718011"/>
                    </a:ext>
                  </a:extLst>
                </a:gridCol>
                <a:gridCol w="1780618">
                  <a:extLst>
                    <a:ext uri="{9D8B030D-6E8A-4147-A177-3AD203B41FA5}">
                      <a16:colId xmlns:a16="http://schemas.microsoft.com/office/drawing/2014/main" val="1079346684"/>
                    </a:ext>
                  </a:extLst>
                </a:gridCol>
                <a:gridCol w="1780618">
                  <a:extLst>
                    <a:ext uri="{9D8B030D-6E8A-4147-A177-3AD203B41FA5}">
                      <a16:colId xmlns:a16="http://schemas.microsoft.com/office/drawing/2014/main" val="3068961955"/>
                    </a:ext>
                  </a:extLst>
                </a:gridCol>
                <a:gridCol w="1780618">
                  <a:extLst>
                    <a:ext uri="{9D8B030D-6E8A-4147-A177-3AD203B41FA5}">
                      <a16:colId xmlns:a16="http://schemas.microsoft.com/office/drawing/2014/main" val="244100116"/>
                    </a:ext>
                  </a:extLst>
                </a:gridCol>
                <a:gridCol w="1780618">
                  <a:extLst>
                    <a:ext uri="{9D8B030D-6E8A-4147-A177-3AD203B41FA5}">
                      <a16:colId xmlns:a16="http://schemas.microsoft.com/office/drawing/2014/main" val="2470544382"/>
                    </a:ext>
                  </a:extLst>
                </a:gridCol>
                <a:gridCol w="1780618">
                  <a:extLst>
                    <a:ext uri="{9D8B030D-6E8A-4147-A177-3AD203B41FA5}">
                      <a16:colId xmlns:a16="http://schemas.microsoft.com/office/drawing/2014/main" val="3597524171"/>
                    </a:ext>
                  </a:extLst>
                </a:gridCol>
              </a:tblGrid>
              <a:tr h="356735">
                <a:tc>
                  <a:txBody>
                    <a:bodyPr/>
                    <a:lstStyle/>
                    <a:p>
                      <a:r>
                        <a:rPr lang="en-GB" dirty="0"/>
                        <a:t>Group 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6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808164"/>
                  </a:ext>
                </a:extLst>
              </a:tr>
              <a:tr h="356735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884540"/>
                  </a:ext>
                </a:extLst>
              </a:tr>
              <a:tr h="356735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694674"/>
                  </a:ext>
                </a:extLst>
              </a:tr>
              <a:tr h="356735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030963"/>
                  </a:ext>
                </a:extLst>
              </a:tr>
              <a:tr h="356735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3552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ACC10D-E729-4C73-A5AA-2721F9928357}"/>
              </a:ext>
            </a:extLst>
          </p:cNvPr>
          <p:cNvSpPr txBox="1"/>
          <p:nvPr/>
        </p:nvSpPr>
        <p:spPr>
          <a:xfrm>
            <a:off x="0" y="4166534"/>
            <a:ext cx="12072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Investigating : What type of geothermal energy is suitable for Dublin city and why? </a:t>
            </a:r>
          </a:p>
          <a:p>
            <a:pPr algn="ctr"/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2048872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6498-BC54-4DB4-BD71-4D74EEE1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286603"/>
            <a:ext cx="10623020" cy="787595"/>
          </a:xfrm>
        </p:spPr>
        <p:txBody>
          <a:bodyPr/>
          <a:lstStyle/>
          <a:p>
            <a:r>
              <a:rPr lang="en-GB" b="1" dirty="0"/>
              <a:t>Breakdown of Research Question: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2D53-FCAB-42EF-A162-29A53B6C2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1074198"/>
            <a:ext cx="11931588" cy="526445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2400" b="1" dirty="0"/>
              <a:t>Research Question: What type of geothermal energy is suitable for Dublin city and why?</a:t>
            </a:r>
          </a:p>
          <a:p>
            <a:pPr algn="ctr"/>
            <a:r>
              <a:rPr lang="en-GB" sz="2000" dirty="0"/>
              <a:t>In groups do an approx. 5-10min presentation/report/video on what type of geothermal energy capture is most suitable for Dublin city and why. </a:t>
            </a:r>
          </a:p>
          <a:p>
            <a:pPr algn="ctr"/>
            <a:r>
              <a:rPr lang="en-GB" sz="2000" b="1" u="sng" dirty="0"/>
              <a:t>Think about: </a:t>
            </a:r>
          </a:p>
          <a:p>
            <a:pPr algn="ctr"/>
            <a:r>
              <a:rPr lang="en-GB" sz="2000" dirty="0"/>
              <a:t>What type is most suitable: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1800" b="1" dirty="0"/>
              <a:t>Geologically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IE" sz="1800" b="1" dirty="0"/>
              <a:t>Economically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IE" sz="1800" b="1" dirty="0"/>
              <a:t>Demand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IE" sz="1800" b="1" dirty="0"/>
              <a:t>Limitations/ Current Barriers</a:t>
            </a:r>
          </a:p>
          <a:p>
            <a:pPr algn="ctr"/>
            <a:r>
              <a:rPr lang="en-IE" sz="1800" dirty="0">
                <a:sym typeface="Wingdings" panose="05000000000000000000" pitchFamily="2" charset="2"/>
              </a:rPr>
              <a:t> Each person will take on an area to research </a:t>
            </a:r>
          </a:p>
          <a:p>
            <a:pPr algn="ctr"/>
            <a:r>
              <a:rPr lang="en-IE" sz="1800" dirty="0">
                <a:sym typeface="Wingdings" panose="05000000000000000000" pitchFamily="2" charset="2"/>
              </a:rPr>
              <a:t>Resources online on student accessed platform (provided) </a:t>
            </a:r>
          </a:p>
        </p:txBody>
      </p:sp>
    </p:spTree>
    <p:extLst>
      <p:ext uri="{BB962C8B-B14F-4D97-AF65-F5344CB8AC3E}">
        <p14:creationId xmlns:p14="http://schemas.microsoft.com/office/powerpoint/2010/main" val="159303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51" y="0"/>
            <a:ext cx="11540971" cy="560181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b="1" i="1" dirty="0">
                <a:solidFill>
                  <a:srgbClr val="FFFFFF"/>
                </a:solidFill>
              </a:rPr>
              <a:t>Outline of Module: </a:t>
            </a:r>
            <a:br>
              <a:rPr lang="en-US" sz="6000" b="1" i="1" dirty="0">
                <a:solidFill>
                  <a:srgbClr val="FFFFFF"/>
                </a:solidFill>
              </a:rPr>
            </a:br>
            <a:r>
              <a:rPr lang="en-GB" sz="3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 1</a:t>
            </a:r>
            <a:r>
              <a:rPr lang="en-GB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Introduction to Geothermal Energy </a:t>
            </a:r>
            <a:r>
              <a:rPr lang="en-GB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(Case study:</a:t>
            </a:r>
            <a:r>
              <a:rPr lang="en-GB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Iceland)</a:t>
            </a:r>
            <a:br>
              <a:rPr lang="en-GB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E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(Double or Part1/Part2) Lesson 2</a:t>
            </a:r>
            <a:r>
              <a:rPr lang="en-GB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Geothermal Energy Capture Types &amp; Case Study: Ireland</a:t>
            </a:r>
            <a:br>
              <a:rPr lang="en-GB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E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 3:</a:t>
            </a:r>
            <a:r>
              <a:rPr lang="en-GB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Student Investigation Question: What type of Geothermal Energy Capture is most suitable for Dublin City &amp; Why?</a:t>
            </a:r>
            <a:br>
              <a:rPr lang="en-GB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E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 4:</a:t>
            </a:r>
            <a:r>
              <a:rPr lang="en-GB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 Presentation of Research Findings/Assessment</a:t>
            </a:r>
            <a:b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EC49-4679-4678-A6C9-8173EF40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Further Instructions for this lesson: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A4245-FDD3-4363-8272-642F614C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13" y="1841871"/>
            <a:ext cx="11855240" cy="4505663"/>
          </a:xfrm>
        </p:spPr>
        <p:txBody>
          <a:bodyPr>
            <a:normAutofit/>
          </a:bodyPr>
          <a:lstStyle/>
          <a:p>
            <a:r>
              <a:rPr lang="en-GB" sz="2400" dirty="0"/>
              <a:t>Get into your assigned groups</a:t>
            </a:r>
          </a:p>
          <a:p>
            <a:r>
              <a:rPr lang="en-GB" sz="2400" dirty="0"/>
              <a:t>Decide who is doing which role (or pick randomly)</a:t>
            </a:r>
          </a:p>
          <a:p>
            <a:r>
              <a:rPr lang="en-GB" sz="2400" dirty="0"/>
              <a:t>Brainstorm/ break down the question in general as a group </a:t>
            </a:r>
          </a:p>
          <a:p>
            <a:r>
              <a:rPr lang="en-GB" sz="2400" dirty="0"/>
              <a:t>Access the PowerPoint presentation/documents/links available for information to assist your research</a:t>
            </a:r>
          </a:p>
          <a:p>
            <a:r>
              <a:rPr lang="en-GB" sz="2400" dirty="0"/>
              <a:t>Discuss what way/ how you are going to collaborate/ research/ targets </a:t>
            </a:r>
          </a:p>
          <a:p>
            <a:r>
              <a:rPr lang="en-GB" sz="2400" dirty="0"/>
              <a:t>What presentation method will you use/ why</a:t>
            </a:r>
          </a:p>
          <a:p>
            <a:r>
              <a:rPr lang="en-GB" sz="2400" dirty="0"/>
              <a:t>Questions you need to ask teacher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575342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4758-1666-4BB8-9877-75E73B90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Lesson 4 outline:</a:t>
            </a:r>
            <a:br>
              <a:rPr lang="en-GB" b="1" dirty="0"/>
            </a:br>
            <a:r>
              <a:rPr lang="en-GB" b="1" dirty="0"/>
              <a:t>Group Presentation of Findings</a:t>
            </a:r>
            <a:endParaRPr lang="en-IE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F1C347-F794-4BCD-BE7F-D539D9DAE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935333"/>
            <a:ext cx="11771789" cy="463606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Groups will be expected to upload their collaborated findings (to student accessed platform) as part of a finished project to asses the research question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This format can be video/PowerPoint presentation/report (5-10 mins per group depending on number of groups in the class)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Students will present their findings as a group and the remaining students should be given an opportunity to ask questions at the end of the groups time.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For assessment each group should have addressed the research question through the different aspects given (Geologically, </a:t>
            </a:r>
            <a:r>
              <a:rPr lang="en-IE" sz="2400" dirty="0"/>
              <a:t>Economically, Demand, Limitations/ Current Barriers)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400" dirty="0"/>
              <a:t>Any suitable presentation formats should then be printed &amp; displayed on the “Geothermal Wall” established at the start of the module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8175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C766-D3C0-4284-B8D5-29BEE5B8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100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Example of Assessment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14E60-3F2D-4D81-B697-725CF521E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742941"/>
            <a:ext cx="10058400" cy="3760891"/>
          </a:xfrm>
        </p:spPr>
        <p:txBody>
          <a:bodyPr/>
          <a:lstStyle/>
          <a:p>
            <a:pPr algn="ctr"/>
            <a:r>
              <a:rPr lang="en-GB" dirty="0"/>
              <a:t>-Can be altered to suit different groups</a:t>
            </a:r>
          </a:p>
          <a:p>
            <a:endParaRPr lang="en-IE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0EDD962-37D2-4066-9394-AB69858F1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114694"/>
              </p:ext>
            </p:extLst>
          </p:nvPr>
        </p:nvGraphicFramePr>
        <p:xfrm>
          <a:off x="186431" y="1103060"/>
          <a:ext cx="11860567" cy="5328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427">
                  <a:extLst>
                    <a:ext uri="{9D8B030D-6E8A-4147-A177-3AD203B41FA5}">
                      <a16:colId xmlns:a16="http://schemas.microsoft.com/office/drawing/2014/main" val="3693761157"/>
                    </a:ext>
                  </a:extLst>
                </a:gridCol>
                <a:gridCol w="1953088">
                  <a:extLst>
                    <a:ext uri="{9D8B030D-6E8A-4147-A177-3AD203B41FA5}">
                      <a16:colId xmlns:a16="http://schemas.microsoft.com/office/drawing/2014/main" val="2438624656"/>
                    </a:ext>
                  </a:extLst>
                </a:gridCol>
                <a:gridCol w="8487052">
                  <a:extLst>
                    <a:ext uri="{9D8B030D-6E8A-4147-A177-3AD203B41FA5}">
                      <a16:colId xmlns:a16="http://schemas.microsoft.com/office/drawing/2014/main" val="549846280"/>
                    </a:ext>
                  </a:extLst>
                </a:gridCol>
              </a:tblGrid>
              <a:tr h="361851">
                <a:tc>
                  <a:txBody>
                    <a:bodyPr/>
                    <a:lstStyle/>
                    <a:p>
                      <a:r>
                        <a:rPr lang="en-GB" dirty="0"/>
                        <a:t>Percentage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Descriptor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Criteria achieved based on group work and presentation of findings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24834"/>
                  </a:ext>
                </a:extLst>
              </a:tr>
              <a:tr h="827087">
                <a:tc>
                  <a:txBody>
                    <a:bodyPr/>
                    <a:lstStyle/>
                    <a:p>
                      <a:r>
                        <a:rPr lang="en-GB" dirty="0"/>
                        <a:t>90-100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Distinction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Excellent group work, work load shared appropriately, evidence of further research, all points covered, findings identified and excellent presentation of findings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127658"/>
                  </a:ext>
                </a:extLst>
              </a:tr>
              <a:tr h="827087">
                <a:tc>
                  <a:txBody>
                    <a:bodyPr/>
                    <a:lstStyle/>
                    <a:p>
                      <a:r>
                        <a:rPr lang="en-GB" dirty="0"/>
                        <a:t>75-90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Higher Merit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 good group work, workload shared, some further research evident, most points covered, findings identified and very good presentation of findings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48940"/>
                  </a:ext>
                </a:extLst>
              </a:tr>
              <a:tr h="827087">
                <a:tc>
                  <a:txBody>
                    <a:bodyPr/>
                    <a:lstStyle/>
                    <a:p>
                      <a:r>
                        <a:rPr lang="en-GB" dirty="0"/>
                        <a:t>55-75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Merit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Good group work, medium sharing of workload, little further research evident, points covered in small detail, basic findings identified, 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36617"/>
                  </a:ext>
                </a:extLst>
              </a:tr>
              <a:tr h="982166">
                <a:tc>
                  <a:txBody>
                    <a:bodyPr/>
                    <a:lstStyle/>
                    <a:p>
                      <a:r>
                        <a:rPr lang="en-GB" dirty="0"/>
                        <a:t>40-55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Achieved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Disjointed group work, poor sharing of workload, no further research evident, points not adequately addressed in a basic way, no findings identified, poor presentation of findings in general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48073"/>
                  </a:ext>
                </a:extLst>
              </a:tr>
              <a:tr h="827087">
                <a:tc>
                  <a:txBody>
                    <a:bodyPr/>
                    <a:lstStyle/>
                    <a:p>
                      <a:r>
                        <a:rPr lang="en-GB" dirty="0"/>
                        <a:t>20-40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Partially achieved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Little to no group work, Group not collaborating in a basic manner, 1 or 2 students in group attempted work, very poor findings evident, very poor presentation of findings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169225"/>
                  </a:ext>
                </a:extLst>
              </a:tr>
              <a:tr h="672008">
                <a:tc>
                  <a:txBody>
                    <a:bodyPr/>
                    <a:lstStyle/>
                    <a:p>
                      <a:r>
                        <a:rPr lang="en-GB" dirty="0"/>
                        <a:t>0-20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Graded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group work, no roles/work shared, very little progress made, incomplete/no presentation of findings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44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795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D8EAF-7FE5-47CD-BECD-C67C1D122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Acknowledgments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2829D-2262-48CE-B01A-A60992B41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2024108"/>
            <a:ext cx="11416684" cy="4421079"/>
          </a:xfrm>
        </p:spPr>
        <p:txBody>
          <a:bodyPr>
            <a:normAutofit fontScale="92500" lnSpcReduction="10000"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GB" sz="2400" b="1" dirty="0"/>
              <a:t>Geological Survey of Ireland (GSI)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b="1" dirty="0"/>
              <a:t>Irish Centre for Research in Applied Geosciences (</a:t>
            </a:r>
            <a:r>
              <a:rPr lang="en-GB" sz="2400" b="1" dirty="0" err="1"/>
              <a:t>iCRAG</a:t>
            </a:r>
            <a:r>
              <a:rPr lang="en-GB" sz="2400" b="1" dirty="0"/>
              <a:t>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b="1" dirty="0" err="1"/>
              <a:t>Dr.</a:t>
            </a:r>
            <a:r>
              <a:rPr lang="en-GB" sz="2400" b="1" dirty="0"/>
              <a:t> Rory Dunphy (GSI) (Support Researcher)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b="1" dirty="0" err="1"/>
              <a:t>Dr.</a:t>
            </a:r>
            <a:r>
              <a:rPr lang="en-GB" sz="2400" b="1" dirty="0"/>
              <a:t> Koen </a:t>
            </a:r>
            <a:r>
              <a:rPr lang="en-GB" sz="2400" b="1" dirty="0" err="1"/>
              <a:t>Verbruggen</a:t>
            </a:r>
            <a:r>
              <a:rPr lang="en-GB" sz="2400" b="1" dirty="0"/>
              <a:t> (GSI) (Support Researcher)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b="1" dirty="0"/>
              <a:t>Elspeth Sinclair (</a:t>
            </a:r>
            <a:r>
              <a:rPr lang="en-GB" sz="2400" b="1" dirty="0" err="1"/>
              <a:t>iCRAG</a:t>
            </a:r>
            <a:r>
              <a:rPr lang="en-GB" sz="2400" b="1" dirty="0"/>
              <a:t>) (Project Liaison Person)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b="1" dirty="0" err="1"/>
              <a:t>Dr.</a:t>
            </a:r>
            <a:r>
              <a:rPr lang="en-GB" sz="2400" b="1" dirty="0"/>
              <a:t> Siobhan Power (GSI) (Support Researcher)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b="1" dirty="0"/>
              <a:t> Much appreciation to all of the researchers at GSI &amp; </a:t>
            </a:r>
            <a:r>
              <a:rPr lang="en-GB" sz="2400" b="1" dirty="0" err="1"/>
              <a:t>iCRAG</a:t>
            </a:r>
            <a:r>
              <a:rPr lang="en-GB" sz="2400" b="1" dirty="0"/>
              <a:t> and teachers involved in this project who provided huge support, feedback and vast amounts of data for this resource to be produced. </a:t>
            </a:r>
          </a:p>
        </p:txBody>
      </p:sp>
    </p:spTree>
    <p:extLst>
      <p:ext uri="{BB962C8B-B14F-4D97-AF65-F5344CB8AC3E}">
        <p14:creationId xmlns:p14="http://schemas.microsoft.com/office/powerpoint/2010/main" val="265838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E3A4-5134-4A6E-B0A7-56028BB4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2803"/>
          </a:xfrm>
        </p:spPr>
        <p:txBody>
          <a:bodyPr/>
          <a:lstStyle/>
          <a:p>
            <a:pPr algn="ctr"/>
            <a:r>
              <a:rPr lang="en-GB" dirty="0"/>
              <a:t>Module Learning Outcomes: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A1CBA-EDD1-4CEE-BB92-E5A1D83D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89" y="1349406"/>
            <a:ext cx="8723414" cy="499812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should be able to understand the concept of geothermal energy and its link to rocks 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 a deeper understanding into the geological processes involved in geothermal energy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about the ways in which geothermal energy is captured and its uses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about a number of case studies; Iceland &amp; Ireland 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together to investigate if geothermal energy is/can be a source of sustainable renewable energy for areas in Ireland and identify advantages and/or current limitations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0547C83-1CA9-4C79-9951-5DC25D61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6914">
            <a:off x="8934005" y="2406751"/>
            <a:ext cx="2761112" cy="28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8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C1DB-3E19-4781-8D56-C4CA323B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39" y="0"/>
            <a:ext cx="10058400" cy="1660125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/>
              <a:t>Lesson 1 outline: </a:t>
            </a:r>
            <a:br>
              <a:rPr lang="en-GB" sz="4800" b="1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3ECF6-0CF7-492C-A6BF-B4C69A0FB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" y="949911"/>
            <a:ext cx="11958222" cy="5353235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5400" b="1" dirty="0"/>
              <a:t>Geothermal Energy Introduction &amp; Iceland Case Study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200" b="1" dirty="0"/>
              <a:t>Think/ Pair/ Share- Brainstorm on the links that volcanic activity and the rock cycle have on geothermal energy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200" b="1" dirty="0"/>
              <a:t>Advantages/Limitations of Geothermal Energy displayed by students on classroom wall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200" b="1" dirty="0"/>
              <a:t>Video on Geothermal Energy in Iceland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200" b="1" dirty="0"/>
              <a:t>Advantages/ Limitations on wall revisited and added to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IE" sz="2200" b="1" dirty="0"/>
              <a:t>General video on Geothermal Energy &amp; exit card activity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200" b="1" dirty="0"/>
              <a:t>LC Case study on Geothermal Energy in Iceland (Read &amp; use Placemat to break down content)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IE" sz="2200" b="1" dirty="0"/>
          </a:p>
        </p:txBody>
      </p:sp>
    </p:spTree>
    <p:extLst>
      <p:ext uri="{BB962C8B-B14F-4D97-AF65-F5344CB8AC3E}">
        <p14:creationId xmlns:p14="http://schemas.microsoft.com/office/powerpoint/2010/main" val="364218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482B-8292-4842-9345-51A7260D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7" y="109959"/>
            <a:ext cx="4614290" cy="1591519"/>
          </a:xfrm>
        </p:spPr>
        <p:txBody>
          <a:bodyPr anchor="b">
            <a:normAutofit/>
          </a:bodyPr>
          <a:lstStyle/>
          <a:p>
            <a:r>
              <a:rPr lang="en-GB" dirty="0"/>
              <a:t>Geothermal Energy: Volcanic Activity </a:t>
            </a:r>
            <a:br>
              <a:rPr lang="en-GB" dirty="0"/>
            </a:br>
            <a:r>
              <a:rPr lang="en-GB" dirty="0"/>
              <a:t>&amp; Rock Cycle</a:t>
            </a:r>
            <a:endParaRPr lang="en-IE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6890F030-AC74-47E1-8330-6E100D6842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037" y="0"/>
            <a:ext cx="7448262" cy="54593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7375BFF7-975F-4B14-A0FC-591BC3D42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747" y="1615736"/>
            <a:ext cx="4614290" cy="513230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u="sng" dirty="0"/>
              <a:t>Class Activity 1 (5 mins):</a:t>
            </a:r>
          </a:p>
          <a:p>
            <a:r>
              <a:rPr lang="en-US" sz="2400" dirty="0"/>
              <a:t>Look at the Fig 1. The Rock Cycle: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Think about the links that volcanic activity and the rock cycle has with Geothermal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Pair with your neighbor and discuss (add to your points if possible)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Share and input into to a brainstorm on the whiteboard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33756-D96F-4AF0-AC74-BDB1446D55B1}"/>
              </a:ext>
            </a:extLst>
          </p:cNvPr>
          <p:cNvSpPr txBox="1"/>
          <p:nvPr/>
        </p:nvSpPr>
        <p:spPr>
          <a:xfrm>
            <a:off x="7122026" y="5090041"/>
            <a:ext cx="22940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Fig. 1 The Rock Cycle 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9F145-59FF-40C2-9E15-3335D9B6493D}"/>
              </a:ext>
            </a:extLst>
          </p:cNvPr>
          <p:cNvSpPr txBox="1"/>
          <p:nvPr/>
        </p:nvSpPr>
        <p:spPr>
          <a:xfrm>
            <a:off x="4847207" y="5672831"/>
            <a:ext cx="7229045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Class Activity 2: (5 mins)</a:t>
            </a:r>
          </a:p>
          <a:p>
            <a:r>
              <a:rPr lang="en-GB" dirty="0"/>
              <a:t>Take a sticky note and write any advantages/ limitations of geothermal energy you can think of, and stick it to the GEOTHERMAL WALL!!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256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BDB3E-AC69-4D5C-A020-EFAC441D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19540"/>
            <a:ext cx="10058400" cy="769840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/>
              <a:t>Geothermal Energy: Iceland</a:t>
            </a:r>
            <a:endParaRPr lang="en-IE" sz="4800" b="1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165043DF-9F7E-4AA9-A09B-E0C8F41B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4" y="554469"/>
            <a:ext cx="57150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A548D84E-B436-46B2-BCB4-6716D9AFD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08" y="554469"/>
            <a:ext cx="5912093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903941-7B44-4EFC-A453-66FDA13E5497}"/>
              </a:ext>
            </a:extLst>
          </p:cNvPr>
          <p:cNvSpPr txBox="1"/>
          <p:nvPr/>
        </p:nvSpPr>
        <p:spPr>
          <a:xfrm>
            <a:off x="76216" y="4379714"/>
            <a:ext cx="58226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Fig. 2 Located North of Ireland on the boundary of the N. American &amp; Eurasian constructive plates </a:t>
            </a:r>
            <a:endParaRPr lang="en-IE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E7B7E-91CB-432D-8597-3EBCD2C3C876}"/>
              </a:ext>
            </a:extLst>
          </p:cNvPr>
          <p:cNvSpPr txBox="1"/>
          <p:nvPr/>
        </p:nvSpPr>
        <p:spPr>
          <a:xfrm>
            <a:off x="5882312" y="4383075"/>
            <a:ext cx="554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Fig. 3 Geothermal Power plant and Blue Lagoon</a:t>
            </a:r>
            <a:endParaRPr lang="en-IE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6749EF-C3AE-4114-A512-0AB2BA70265B}"/>
              </a:ext>
            </a:extLst>
          </p:cNvPr>
          <p:cNvSpPr txBox="1"/>
          <p:nvPr/>
        </p:nvSpPr>
        <p:spPr>
          <a:xfrm>
            <a:off x="284085" y="5152778"/>
            <a:ext cx="120625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Class Activity 3</a:t>
            </a:r>
          </a:p>
          <a:p>
            <a:pPr algn="ctr"/>
            <a:r>
              <a:rPr lang="en-I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While watching the following video, note any further advantages/ limitations that you learn about and place them on a sticky note to add to the wall afterwards</a:t>
            </a:r>
          </a:p>
          <a:p>
            <a:pPr algn="ctr"/>
            <a:r>
              <a:rPr lang="en-IE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How Geothermal Energy Revolutionised Iceland’s Greenhouses | Earth Lab - YouTube</a:t>
            </a: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(9 mins) </a:t>
            </a:r>
          </a:p>
          <a:p>
            <a:pPr algn="ctr"/>
            <a:endParaRPr lang="en-IE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3DA4-082F-4667-97D8-8FED8F50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103" y="419222"/>
            <a:ext cx="5191123" cy="70230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Homework Task: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9DB3D-497E-4F95-9E8B-88E3C45D990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025095">
            <a:off x="6984588" y="1370215"/>
            <a:ext cx="4804714" cy="377278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Read handout on Geothermal Energy in Iceland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 Using Placemat template break down the case study into bullet point facts using the 4 headings: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Iceland and Geothermal Energy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How is geothermal energy captured?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Uses of Geothermal energy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Benefits of Geothermal Energy</a:t>
            </a:r>
          </a:p>
          <a:p>
            <a:pPr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AA167-7D07-4B62-ACD4-59775659B8CE}"/>
              </a:ext>
            </a:extLst>
          </p:cNvPr>
          <p:cNvSpPr txBox="1"/>
          <p:nvPr/>
        </p:nvSpPr>
        <p:spPr>
          <a:xfrm>
            <a:off x="864793" y="342523"/>
            <a:ext cx="56810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End of Class Activity: </a:t>
            </a:r>
          </a:p>
          <a:p>
            <a:endParaRPr lang="en-GB" dirty="0"/>
          </a:p>
          <a:p>
            <a:r>
              <a:rPr lang="en-GB" sz="2400" dirty="0"/>
              <a:t>Watch the following:</a:t>
            </a:r>
            <a:r>
              <a:rPr lang="en-IE" sz="2400" dirty="0"/>
              <a:t> (3mins)</a:t>
            </a:r>
          </a:p>
          <a:p>
            <a:r>
              <a:rPr lang="en-GB" sz="2400" dirty="0">
                <a:hlinkClick r:id="rId2"/>
              </a:rPr>
              <a:t>Energy 101: Geothermal Energy – YouTube</a:t>
            </a:r>
            <a:endParaRPr lang="en-GB" sz="2400" dirty="0"/>
          </a:p>
          <a:p>
            <a:endParaRPr lang="en-IE" sz="2400" dirty="0"/>
          </a:p>
          <a:p>
            <a:endParaRPr lang="en-IE" sz="2400" dirty="0"/>
          </a:p>
          <a:p>
            <a:r>
              <a:rPr lang="en-IE" sz="2400" dirty="0"/>
              <a:t>Fill in the exit card &amp; leave on your desk:</a:t>
            </a:r>
          </a:p>
          <a:p>
            <a:endParaRPr lang="en-IE" dirty="0"/>
          </a:p>
          <a:p>
            <a:endParaRPr lang="en-IE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6F8C2-7688-4F12-B7FF-333589AC1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89"/>
          <a:stretch/>
        </p:blipFill>
        <p:spPr>
          <a:xfrm>
            <a:off x="520178" y="2954271"/>
            <a:ext cx="6025625" cy="3229769"/>
          </a:xfrm>
          <a:prstGeom prst="rect">
            <a:avLst/>
          </a:prstGeom>
        </p:spPr>
      </p:pic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288BB181-4EE6-4C01-AB3C-508572165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157">
            <a:off x="136251" y="299073"/>
            <a:ext cx="985301" cy="9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45C0F3-BF51-44AC-A9D7-81106F474E1F}"/>
              </a:ext>
            </a:extLst>
          </p:cNvPr>
          <p:cNvCxnSpPr/>
          <p:nvPr/>
        </p:nvCxnSpPr>
        <p:spPr>
          <a:xfrm>
            <a:off x="6545803" y="198936"/>
            <a:ext cx="0" cy="5985104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30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9AFE-7A6D-4EE9-9F6A-C11C779B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899" y="-317079"/>
            <a:ext cx="12029243" cy="2332310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Lesson 2 Outline: </a:t>
            </a:r>
            <a:r>
              <a:rPr lang="en-GB" b="1" u="sng" dirty="0"/>
              <a:t>Part 1</a:t>
            </a:r>
            <a:r>
              <a:rPr lang="en-GB" b="1" dirty="0"/>
              <a:t>:</a:t>
            </a:r>
            <a:br>
              <a:rPr lang="en-GB" b="1" dirty="0"/>
            </a:br>
            <a:r>
              <a:rPr lang="en-GB" b="1" dirty="0"/>
              <a:t>Geothermal Energy Capture Types</a:t>
            </a:r>
            <a:br>
              <a:rPr lang="en-GB" b="1" dirty="0"/>
            </a:br>
            <a:r>
              <a:rPr lang="en-GB" b="1" dirty="0"/>
              <a:t>&amp; Case Study: Ireland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C0508-D0EB-4710-93FF-6B131B143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1926455"/>
            <a:ext cx="11345662" cy="3942638"/>
          </a:xfrm>
        </p:spPr>
        <p:txBody>
          <a:bodyPr>
            <a:normAutofit fontScale="92500"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GB" sz="2400" b="1" dirty="0"/>
              <a:t>Handout on Geothermal Energy Explained (</a:t>
            </a:r>
            <a:r>
              <a:rPr lang="en-GB" sz="2400" b="1" dirty="0" err="1"/>
              <a:t>Dr.</a:t>
            </a:r>
            <a:r>
              <a:rPr lang="en-GB" sz="2400" b="1" dirty="0"/>
              <a:t> Sarah Blake GSI)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b="1" dirty="0"/>
              <a:t>Various students read out each section and then discuss main points for further clarification.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b="1" dirty="0"/>
              <a:t>Geothermal Energy in Ireland FAQ (students spend time reading this, noting important facts- highlight to them that this is very useful information that they may wish to use when given the main module task)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b="1" dirty="0"/>
              <a:t>Use of the Geothermal Suitability maps for Ireland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b="1" dirty="0"/>
              <a:t>Homework Activity: Identifying areas of suitability for each of the 3 types (vertical closed loop, open loop domestic and open loop commercial)</a:t>
            </a:r>
          </a:p>
          <a:p>
            <a:pPr>
              <a:buFontTx/>
              <a:buChar char="-"/>
            </a:pPr>
            <a:endParaRPr lang="en-GB" dirty="0"/>
          </a:p>
          <a:p>
            <a:endParaRPr lang="en-IE" dirty="0"/>
          </a:p>
          <a:p>
            <a:endParaRPr lang="en-GB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920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25DC-5843-4E33-A635-C768AE25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944" y="168677"/>
            <a:ext cx="10058400" cy="172226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b="1" dirty="0"/>
              <a:t>Ireland:</a:t>
            </a:r>
            <a:br>
              <a:rPr lang="en-GB" sz="4900" b="1" dirty="0"/>
            </a:br>
            <a:r>
              <a:rPr lang="en-GB" sz="4900" b="1" dirty="0"/>
              <a:t>Shallow Geothermal Energy</a:t>
            </a:r>
            <a:br>
              <a:rPr lang="en-GB" b="1" dirty="0"/>
            </a:b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281B3-A126-42DA-A6D8-8E4E9B7E4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71852"/>
            <a:ext cx="12038120" cy="5202315"/>
          </a:xfrm>
        </p:spPr>
        <p:txBody>
          <a:bodyPr>
            <a:normAutofit fontScale="85000" lnSpcReduction="20000"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GB" sz="2000" b="1" u="sng" dirty="0"/>
              <a:t>Activity 1: (10mins)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 </a:t>
            </a:r>
            <a:r>
              <a:rPr lang="en-GB" sz="2000" dirty="0"/>
              <a:t>Handout on Geothermal Energy Explained (</a:t>
            </a:r>
            <a:r>
              <a:rPr lang="en-GB" sz="2000" dirty="0" err="1"/>
              <a:t>Dr.</a:t>
            </a:r>
            <a:r>
              <a:rPr lang="en-GB" sz="2000" dirty="0"/>
              <a:t> Sarah Blake GSI) Various students read out each section and then discuss main points</a:t>
            </a:r>
            <a:endParaRPr lang="en-IE" sz="2200" u="sng" dirty="0"/>
          </a:p>
          <a:p>
            <a:pPr marL="0" indent="0" algn="ctr">
              <a:buNone/>
            </a:pPr>
            <a:r>
              <a:rPr lang="en-IE" sz="2200" b="1" u="sng" dirty="0"/>
              <a:t>Individual Device/Handout Activity 2 (10 mins):</a:t>
            </a:r>
            <a:endParaRPr lang="en-IE" sz="2200" dirty="0">
              <a:hlinkClick r:id="rId2"/>
            </a:endParaRPr>
          </a:p>
          <a:p>
            <a:r>
              <a:rPr lang="en-IE" sz="2200" dirty="0">
                <a:hlinkClick r:id="rId2"/>
              </a:rPr>
              <a:t>Geothermal_energy_FAQ.pdf (gsi.ie)</a:t>
            </a:r>
            <a:r>
              <a:rPr lang="en-IE" sz="2200" dirty="0"/>
              <a:t> Students read themselves- highlighting important facts</a:t>
            </a:r>
          </a:p>
          <a:p>
            <a:pPr algn="ctr"/>
            <a:r>
              <a:rPr lang="en-IE" sz="2200" b="1" u="sng" dirty="0"/>
              <a:t>Group Work/Device Activity 3 (10 mins):</a:t>
            </a:r>
          </a:p>
          <a:p>
            <a:r>
              <a:rPr lang="en-IE" sz="2200" dirty="0"/>
              <a:t>-</a:t>
            </a:r>
            <a:r>
              <a:rPr lang="en-IE" sz="2200" b="1" dirty="0"/>
              <a:t>Explore in groups with a device/tablet the following link: </a:t>
            </a:r>
            <a:r>
              <a:rPr lang="en-IE" sz="2200" b="1" dirty="0" err="1">
                <a:hlinkClick r:id="rId3"/>
              </a:rPr>
              <a:t>Geoenergy</a:t>
            </a:r>
            <a:r>
              <a:rPr lang="en-IE" sz="2200" b="1" dirty="0">
                <a:hlinkClick r:id="rId3"/>
              </a:rPr>
              <a:t> (gsi.ie)</a:t>
            </a:r>
            <a:r>
              <a:rPr lang="en-IE" sz="2200" b="1" dirty="0"/>
              <a:t> completing the following questions: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200" dirty="0"/>
              <a:t>1. What is ground source heat energy and how can it be collected?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200" dirty="0"/>
              <a:t>2. What does the Geothermal Suitability Map indicate?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200" dirty="0"/>
              <a:t>3. What are the types of Geothermal Energy capture mentioned?</a:t>
            </a:r>
          </a:p>
          <a:p>
            <a:pPr algn="ctr"/>
            <a:r>
              <a:rPr lang="en-IE" sz="2200" b="1" u="sng" dirty="0"/>
              <a:t>Group Work Activity 4 (10 mins):</a:t>
            </a:r>
          </a:p>
          <a:p>
            <a:r>
              <a:rPr lang="en-IE" sz="2200" b="1" dirty="0"/>
              <a:t>When finished the questions, </a:t>
            </a:r>
            <a:r>
              <a:rPr lang="en-IE" sz="2200" dirty="0"/>
              <a:t>on the link page: Click “Link to Viewer”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04E18-6C50-4094-98E9-2C48D9CC2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391" y="3866911"/>
            <a:ext cx="4228730" cy="196059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4B9C44F-FA4B-4232-9D1D-A450CF1FAB99}"/>
              </a:ext>
            </a:extLst>
          </p:cNvPr>
          <p:cNvSpPr/>
          <p:nvPr/>
        </p:nvSpPr>
        <p:spPr>
          <a:xfrm>
            <a:off x="9996256" y="4847208"/>
            <a:ext cx="1287263" cy="4705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14311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{9173B57F-B771-4211-9673-987EE5EC73B8}tf56160789_win32</Template>
  <TotalTime>1842</TotalTime>
  <Words>2101</Words>
  <Application>Microsoft Office PowerPoint</Application>
  <PresentationFormat>Widescreen</PresentationFormat>
  <Paragraphs>190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Franklin Gothic Book</vt:lpstr>
      <vt:lpstr>Freestyle Script</vt:lpstr>
      <vt:lpstr>1_RetrospectVTI</vt:lpstr>
      <vt:lpstr>Geothermal Energy </vt:lpstr>
      <vt:lpstr>Outline of Module:  Lesson 1: Introduction to Geothermal Energy (Case study: Iceland)  (Double or Part1/Part2) Lesson 2: Geothermal Energy Capture Types &amp; Case Study: Ireland  Lesson 3: Student Investigation Question: What type of Geothermal Energy Capture is most suitable for Dublin City &amp; Why?  Lesson 4: Group Presentation of Research Findings/Assessment </vt:lpstr>
      <vt:lpstr>Module Learning Outcomes:</vt:lpstr>
      <vt:lpstr>Lesson 1 outline:  </vt:lpstr>
      <vt:lpstr>Geothermal Energy: Volcanic Activity  &amp; Rock Cycle</vt:lpstr>
      <vt:lpstr>Geothermal Energy: Iceland</vt:lpstr>
      <vt:lpstr>Homework Task:</vt:lpstr>
      <vt:lpstr>Lesson 2 Outline: Part 1: Geothermal Energy Capture Types &amp; Case Study: Ireland</vt:lpstr>
      <vt:lpstr>Ireland: Shallow Geothermal Energy </vt:lpstr>
      <vt:lpstr>Using the Geothermal Suitability Map</vt:lpstr>
      <vt:lpstr>Geothermal Suitability Map</vt:lpstr>
      <vt:lpstr>Lesson 2 Outline: Part 2: Geothermal Energy Capture Types &amp; Case Study: Ireland</vt:lpstr>
      <vt:lpstr>Using The Irish Heat Atlas Map: Irish District Heating Association </vt:lpstr>
      <vt:lpstr>District Heating Projects in Ireland: Tallaght</vt:lpstr>
      <vt:lpstr>How it works..</vt:lpstr>
      <vt:lpstr>Further Information Links</vt:lpstr>
      <vt:lpstr>Lesson 3 outline:  Student Investigation into Geothermal Energy viability in Dublin City </vt:lpstr>
      <vt:lpstr>Student Investigation into Geothermal Energy viability in Dublin City</vt:lpstr>
      <vt:lpstr>Breakdown of Research Question:</vt:lpstr>
      <vt:lpstr>Further Instructions for this lesson:</vt:lpstr>
      <vt:lpstr>Lesson 4 outline: Group Presentation of Findings</vt:lpstr>
      <vt:lpstr>Example of Assessment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Geothermal Energy </dc:title>
  <dc:creator>Elaine  Egan</dc:creator>
  <cp:lastModifiedBy>Elaine  Egan</cp:lastModifiedBy>
  <cp:revision>1</cp:revision>
  <dcterms:created xsi:type="dcterms:W3CDTF">2021-11-22T21:03:35Z</dcterms:created>
  <dcterms:modified xsi:type="dcterms:W3CDTF">2021-12-07T20:36:03Z</dcterms:modified>
</cp:coreProperties>
</file>